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8" r:id="rId4"/>
    <p:sldId id="257" r:id="rId5"/>
    <p:sldId id="256" r:id="rId6"/>
    <p:sldId id="260" r:id="rId7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33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54" y="-108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6BA7-214E-48C0-A90B-9DC3F9A2CAC1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E3DF-32B5-4BD1-94E9-B0C87276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13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6BA7-214E-48C0-A90B-9DC3F9A2CAC1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E3DF-32B5-4BD1-94E9-B0C87276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53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6BA7-214E-48C0-A90B-9DC3F9A2CAC1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E3DF-32B5-4BD1-94E9-B0C87276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6BA7-214E-48C0-A90B-9DC3F9A2CAC1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E3DF-32B5-4BD1-94E9-B0C87276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58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6BA7-214E-48C0-A90B-9DC3F9A2CAC1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E3DF-32B5-4BD1-94E9-B0C87276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17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6BA7-214E-48C0-A90B-9DC3F9A2CAC1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E3DF-32B5-4BD1-94E9-B0C87276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76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6BA7-214E-48C0-A90B-9DC3F9A2CAC1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E3DF-32B5-4BD1-94E9-B0C87276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69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6BA7-214E-48C0-A90B-9DC3F9A2CAC1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E3DF-32B5-4BD1-94E9-B0C87276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74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6BA7-214E-48C0-A90B-9DC3F9A2CAC1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E3DF-32B5-4BD1-94E9-B0C87276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90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6BA7-214E-48C0-A90B-9DC3F9A2CAC1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E3DF-32B5-4BD1-94E9-B0C87276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47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6BA7-214E-48C0-A90B-9DC3F9A2CAC1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E3DF-32B5-4BD1-94E9-B0C87276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64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6BA7-214E-48C0-A90B-9DC3F9A2CAC1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E3DF-32B5-4BD1-94E9-B0C87276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26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3491395" y="2737351"/>
            <a:ext cx="2983012" cy="1944216"/>
            <a:chOff x="3766623" y="57940"/>
            <a:chExt cx="2974745" cy="1938828"/>
          </a:xfrm>
        </p:grpSpPr>
        <p:pic>
          <p:nvPicPr>
            <p:cNvPr id="4" name="Picture 4" descr="\\10.120.2.1\FileServer\01_診療部\15_心臓血管外科\3. 個人フォルダ\圓尾\☆COVID19\コロナ職員応援チーム\コロナ手洗い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623" y="216024"/>
              <a:ext cx="2974745" cy="161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フリーフォーム 4"/>
            <p:cNvSpPr/>
            <p:nvPr/>
          </p:nvSpPr>
          <p:spPr>
            <a:xfrm>
              <a:off x="3811429" y="57940"/>
              <a:ext cx="2913857" cy="1938828"/>
            </a:xfrm>
            <a:custGeom>
              <a:avLst/>
              <a:gdLst>
                <a:gd name="connsiteX0" fmla="*/ 359077 w 3013290"/>
                <a:gd name="connsiteY0" fmla="*/ 192744 h 1930305"/>
                <a:gd name="connsiteX1" fmla="*/ 97820 w 3013290"/>
                <a:gd name="connsiteY1" fmla="*/ 493190 h 1930305"/>
                <a:gd name="connsiteX2" fmla="*/ 6380 w 3013290"/>
                <a:gd name="connsiteY2" fmla="*/ 1041830 h 1930305"/>
                <a:gd name="connsiteX3" fmla="*/ 254574 w 3013290"/>
                <a:gd name="connsiteY3" fmla="*/ 1551282 h 1930305"/>
                <a:gd name="connsiteX4" fmla="*/ 737900 w 3013290"/>
                <a:gd name="connsiteY4" fmla="*/ 1760287 h 1930305"/>
                <a:gd name="connsiteX5" fmla="*/ 1155911 w 3013290"/>
                <a:gd name="connsiteY5" fmla="*/ 1760287 h 1930305"/>
                <a:gd name="connsiteX6" fmla="*/ 1534734 w 3013290"/>
                <a:gd name="connsiteY6" fmla="*/ 1838664 h 1930305"/>
                <a:gd name="connsiteX7" fmla="*/ 2174814 w 3013290"/>
                <a:gd name="connsiteY7" fmla="*/ 1930104 h 1930305"/>
                <a:gd name="connsiteX8" fmla="*/ 2788768 w 3013290"/>
                <a:gd name="connsiteY8" fmla="*/ 1812539 h 1930305"/>
                <a:gd name="connsiteX9" fmla="*/ 2984711 w 3013290"/>
                <a:gd name="connsiteY9" fmla="*/ 1525156 h 1930305"/>
                <a:gd name="connsiteX10" fmla="*/ 3010837 w 3013290"/>
                <a:gd name="connsiteY10" fmla="*/ 1198584 h 1930305"/>
                <a:gd name="connsiteX11" fmla="*/ 2971648 w 3013290"/>
                <a:gd name="connsiteY11" fmla="*/ 780573 h 1930305"/>
                <a:gd name="connsiteX12" fmla="*/ 2775706 w 3013290"/>
                <a:gd name="connsiteY12" fmla="*/ 427876 h 1930305"/>
                <a:gd name="connsiteX13" fmla="*/ 2462197 w 3013290"/>
                <a:gd name="connsiteY13" fmla="*/ 205807 h 1930305"/>
                <a:gd name="connsiteX14" fmla="*/ 2044186 w 3013290"/>
                <a:gd name="connsiteY14" fmla="*/ 75179 h 1930305"/>
                <a:gd name="connsiteX15" fmla="*/ 1417168 w 3013290"/>
                <a:gd name="connsiteY15" fmla="*/ 9864 h 1930305"/>
                <a:gd name="connsiteX16" fmla="*/ 1077534 w 3013290"/>
                <a:gd name="connsiteY16" fmla="*/ 9864 h 1930305"/>
                <a:gd name="connsiteX17" fmla="*/ 594208 w 3013290"/>
                <a:gd name="connsiteY17" fmla="*/ 101304 h 1930305"/>
                <a:gd name="connsiteX18" fmla="*/ 359077 w 3013290"/>
                <a:gd name="connsiteY18" fmla="*/ 192744 h 1930305"/>
                <a:gd name="connsiteX0" fmla="*/ 359077 w 3013290"/>
                <a:gd name="connsiteY0" fmla="*/ 192744 h 1930283"/>
                <a:gd name="connsiteX1" fmla="*/ 97820 w 3013290"/>
                <a:gd name="connsiteY1" fmla="*/ 493190 h 1930283"/>
                <a:gd name="connsiteX2" fmla="*/ 6380 w 3013290"/>
                <a:gd name="connsiteY2" fmla="*/ 1041830 h 1930283"/>
                <a:gd name="connsiteX3" fmla="*/ 254574 w 3013290"/>
                <a:gd name="connsiteY3" fmla="*/ 1551282 h 1930283"/>
                <a:gd name="connsiteX4" fmla="*/ 737900 w 3013290"/>
                <a:gd name="connsiteY4" fmla="*/ 1760287 h 1930283"/>
                <a:gd name="connsiteX5" fmla="*/ 1155911 w 3013290"/>
                <a:gd name="connsiteY5" fmla="*/ 1812538 h 1930283"/>
                <a:gd name="connsiteX6" fmla="*/ 1534734 w 3013290"/>
                <a:gd name="connsiteY6" fmla="*/ 1838664 h 1930283"/>
                <a:gd name="connsiteX7" fmla="*/ 2174814 w 3013290"/>
                <a:gd name="connsiteY7" fmla="*/ 1930104 h 1930283"/>
                <a:gd name="connsiteX8" fmla="*/ 2788768 w 3013290"/>
                <a:gd name="connsiteY8" fmla="*/ 1812539 h 1930283"/>
                <a:gd name="connsiteX9" fmla="*/ 2984711 w 3013290"/>
                <a:gd name="connsiteY9" fmla="*/ 1525156 h 1930283"/>
                <a:gd name="connsiteX10" fmla="*/ 3010837 w 3013290"/>
                <a:gd name="connsiteY10" fmla="*/ 1198584 h 1930283"/>
                <a:gd name="connsiteX11" fmla="*/ 2971648 w 3013290"/>
                <a:gd name="connsiteY11" fmla="*/ 780573 h 1930283"/>
                <a:gd name="connsiteX12" fmla="*/ 2775706 w 3013290"/>
                <a:gd name="connsiteY12" fmla="*/ 427876 h 1930283"/>
                <a:gd name="connsiteX13" fmla="*/ 2462197 w 3013290"/>
                <a:gd name="connsiteY13" fmla="*/ 205807 h 1930283"/>
                <a:gd name="connsiteX14" fmla="*/ 2044186 w 3013290"/>
                <a:gd name="connsiteY14" fmla="*/ 75179 h 1930283"/>
                <a:gd name="connsiteX15" fmla="*/ 1417168 w 3013290"/>
                <a:gd name="connsiteY15" fmla="*/ 9864 h 1930283"/>
                <a:gd name="connsiteX16" fmla="*/ 1077534 w 3013290"/>
                <a:gd name="connsiteY16" fmla="*/ 9864 h 1930283"/>
                <a:gd name="connsiteX17" fmla="*/ 594208 w 3013290"/>
                <a:gd name="connsiteY17" fmla="*/ 101304 h 1930283"/>
                <a:gd name="connsiteX18" fmla="*/ 359077 w 3013290"/>
                <a:gd name="connsiteY18" fmla="*/ 192744 h 1930283"/>
                <a:gd name="connsiteX0" fmla="*/ 359077 w 3013290"/>
                <a:gd name="connsiteY0" fmla="*/ 192744 h 1931824"/>
                <a:gd name="connsiteX1" fmla="*/ 97820 w 3013290"/>
                <a:gd name="connsiteY1" fmla="*/ 493190 h 1931824"/>
                <a:gd name="connsiteX2" fmla="*/ 6380 w 3013290"/>
                <a:gd name="connsiteY2" fmla="*/ 1041830 h 1931824"/>
                <a:gd name="connsiteX3" fmla="*/ 254574 w 3013290"/>
                <a:gd name="connsiteY3" fmla="*/ 1551282 h 1931824"/>
                <a:gd name="connsiteX4" fmla="*/ 737900 w 3013290"/>
                <a:gd name="connsiteY4" fmla="*/ 1760287 h 1931824"/>
                <a:gd name="connsiteX5" fmla="*/ 1155911 w 3013290"/>
                <a:gd name="connsiteY5" fmla="*/ 1812538 h 1931824"/>
                <a:gd name="connsiteX6" fmla="*/ 1534734 w 3013290"/>
                <a:gd name="connsiteY6" fmla="*/ 1877852 h 1931824"/>
                <a:gd name="connsiteX7" fmla="*/ 2174814 w 3013290"/>
                <a:gd name="connsiteY7" fmla="*/ 1930104 h 1931824"/>
                <a:gd name="connsiteX8" fmla="*/ 2788768 w 3013290"/>
                <a:gd name="connsiteY8" fmla="*/ 1812539 h 1931824"/>
                <a:gd name="connsiteX9" fmla="*/ 2984711 w 3013290"/>
                <a:gd name="connsiteY9" fmla="*/ 1525156 h 1931824"/>
                <a:gd name="connsiteX10" fmla="*/ 3010837 w 3013290"/>
                <a:gd name="connsiteY10" fmla="*/ 1198584 h 1931824"/>
                <a:gd name="connsiteX11" fmla="*/ 2971648 w 3013290"/>
                <a:gd name="connsiteY11" fmla="*/ 780573 h 1931824"/>
                <a:gd name="connsiteX12" fmla="*/ 2775706 w 3013290"/>
                <a:gd name="connsiteY12" fmla="*/ 427876 h 1931824"/>
                <a:gd name="connsiteX13" fmla="*/ 2462197 w 3013290"/>
                <a:gd name="connsiteY13" fmla="*/ 205807 h 1931824"/>
                <a:gd name="connsiteX14" fmla="*/ 2044186 w 3013290"/>
                <a:gd name="connsiteY14" fmla="*/ 75179 h 1931824"/>
                <a:gd name="connsiteX15" fmla="*/ 1417168 w 3013290"/>
                <a:gd name="connsiteY15" fmla="*/ 9864 h 1931824"/>
                <a:gd name="connsiteX16" fmla="*/ 1077534 w 3013290"/>
                <a:gd name="connsiteY16" fmla="*/ 9864 h 1931824"/>
                <a:gd name="connsiteX17" fmla="*/ 594208 w 3013290"/>
                <a:gd name="connsiteY17" fmla="*/ 101304 h 1931824"/>
                <a:gd name="connsiteX18" fmla="*/ 359077 w 3013290"/>
                <a:gd name="connsiteY18" fmla="*/ 192744 h 1931824"/>
                <a:gd name="connsiteX0" fmla="*/ 359077 w 3013290"/>
                <a:gd name="connsiteY0" fmla="*/ 192744 h 1931697"/>
                <a:gd name="connsiteX1" fmla="*/ 97820 w 3013290"/>
                <a:gd name="connsiteY1" fmla="*/ 493190 h 1931697"/>
                <a:gd name="connsiteX2" fmla="*/ 6380 w 3013290"/>
                <a:gd name="connsiteY2" fmla="*/ 1041830 h 1931697"/>
                <a:gd name="connsiteX3" fmla="*/ 254574 w 3013290"/>
                <a:gd name="connsiteY3" fmla="*/ 1551282 h 1931697"/>
                <a:gd name="connsiteX4" fmla="*/ 737900 w 3013290"/>
                <a:gd name="connsiteY4" fmla="*/ 1760287 h 1931697"/>
                <a:gd name="connsiteX5" fmla="*/ 1090597 w 3013290"/>
                <a:gd name="connsiteY5" fmla="*/ 1838664 h 1931697"/>
                <a:gd name="connsiteX6" fmla="*/ 1534734 w 3013290"/>
                <a:gd name="connsiteY6" fmla="*/ 1877852 h 1931697"/>
                <a:gd name="connsiteX7" fmla="*/ 2174814 w 3013290"/>
                <a:gd name="connsiteY7" fmla="*/ 1930104 h 1931697"/>
                <a:gd name="connsiteX8" fmla="*/ 2788768 w 3013290"/>
                <a:gd name="connsiteY8" fmla="*/ 1812539 h 1931697"/>
                <a:gd name="connsiteX9" fmla="*/ 2984711 w 3013290"/>
                <a:gd name="connsiteY9" fmla="*/ 1525156 h 1931697"/>
                <a:gd name="connsiteX10" fmla="*/ 3010837 w 3013290"/>
                <a:gd name="connsiteY10" fmla="*/ 1198584 h 1931697"/>
                <a:gd name="connsiteX11" fmla="*/ 2971648 w 3013290"/>
                <a:gd name="connsiteY11" fmla="*/ 780573 h 1931697"/>
                <a:gd name="connsiteX12" fmla="*/ 2775706 w 3013290"/>
                <a:gd name="connsiteY12" fmla="*/ 427876 h 1931697"/>
                <a:gd name="connsiteX13" fmla="*/ 2462197 w 3013290"/>
                <a:gd name="connsiteY13" fmla="*/ 205807 h 1931697"/>
                <a:gd name="connsiteX14" fmla="*/ 2044186 w 3013290"/>
                <a:gd name="connsiteY14" fmla="*/ 75179 h 1931697"/>
                <a:gd name="connsiteX15" fmla="*/ 1417168 w 3013290"/>
                <a:gd name="connsiteY15" fmla="*/ 9864 h 1931697"/>
                <a:gd name="connsiteX16" fmla="*/ 1077534 w 3013290"/>
                <a:gd name="connsiteY16" fmla="*/ 9864 h 1931697"/>
                <a:gd name="connsiteX17" fmla="*/ 594208 w 3013290"/>
                <a:gd name="connsiteY17" fmla="*/ 101304 h 1931697"/>
                <a:gd name="connsiteX18" fmla="*/ 359077 w 3013290"/>
                <a:gd name="connsiteY18" fmla="*/ 192744 h 1931697"/>
                <a:gd name="connsiteX0" fmla="*/ 359077 w 3013290"/>
                <a:gd name="connsiteY0" fmla="*/ 192744 h 1931697"/>
                <a:gd name="connsiteX1" fmla="*/ 97820 w 3013290"/>
                <a:gd name="connsiteY1" fmla="*/ 493190 h 1931697"/>
                <a:gd name="connsiteX2" fmla="*/ 6380 w 3013290"/>
                <a:gd name="connsiteY2" fmla="*/ 1041830 h 1931697"/>
                <a:gd name="connsiteX3" fmla="*/ 254574 w 3013290"/>
                <a:gd name="connsiteY3" fmla="*/ 1551282 h 1931697"/>
                <a:gd name="connsiteX4" fmla="*/ 607272 w 3013290"/>
                <a:gd name="connsiteY4" fmla="*/ 1721099 h 1931697"/>
                <a:gd name="connsiteX5" fmla="*/ 1090597 w 3013290"/>
                <a:gd name="connsiteY5" fmla="*/ 1838664 h 1931697"/>
                <a:gd name="connsiteX6" fmla="*/ 1534734 w 3013290"/>
                <a:gd name="connsiteY6" fmla="*/ 1877852 h 1931697"/>
                <a:gd name="connsiteX7" fmla="*/ 2174814 w 3013290"/>
                <a:gd name="connsiteY7" fmla="*/ 1930104 h 1931697"/>
                <a:gd name="connsiteX8" fmla="*/ 2788768 w 3013290"/>
                <a:gd name="connsiteY8" fmla="*/ 1812539 h 1931697"/>
                <a:gd name="connsiteX9" fmla="*/ 2984711 w 3013290"/>
                <a:gd name="connsiteY9" fmla="*/ 1525156 h 1931697"/>
                <a:gd name="connsiteX10" fmla="*/ 3010837 w 3013290"/>
                <a:gd name="connsiteY10" fmla="*/ 1198584 h 1931697"/>
                <a:gd name="connsiteX11" fmla="*/ 2971648 w 3013290"/>
                <a:gd name="connsiteY11" fmla="*/ 780573 h 1931697"/>
                <a:gd name="connsiteX12" fmla="*/ 2775706 w 3013290"/>
                <a:gd name="connsiteY12" fmla="*/ 427876 h 1931697"/>
                <a:gd name="connsiteX13" fmla="*/ 2462197 w 3013290"/>
                <a:gd name="connsiteY13" fmla="*/ 205807 h 1931697"/>
                <a:gd name="connsiteX14" fmla="*/ 2044186 w 3013290"/>
                <a:gd name="connsiteY14" fmla="*/ 75179 h 1931697"/>
                <a:gd name="connsiteX15" fmla="*/ 1417168 w 3013290"/>
                <a:gd name="connsiteY15" fmla="*/ 9864 h 1931697"/>
                <a:gd name="connsiteX16" fmla="*/ 1077534 w 3013290"/>
                <a:gd name="connsiteY16" fmla="*/ 9864 h 1931697"/>
                <a:gd name="connsiteX17" fmla="*/ 594208 w 3013290"/>
                <a:gd name="connsiteY17" fmla="*/ 101304 h 1931697"/>
                <a:gd name="connsiteX18" fmla="*/ 359077 w 3013290"/>
                <a:gd name="connsiteY18" fmla="*/ 192744 h 1931697"/>
                <a:gd name="connsiteX0" fmla="*/ 353407 w 3007620"/>
                <a:gd name="connsiteY0" fmla="*/ 192744 h 1931697"/>
                <a:gd name="connsiteX1" fmla="*/ 92150 w 3007620"/>
                <a:gd name="connsiteY1" fmla="*/ 493190 h 1931697"/>
                <a:gd name="connsiteX2" fmla="*/ 710 w 3007620"/>
                <a:gd name="connsiteY2" fmla="*/ 1041830 h 1931697"/>
                <a:gd name="connsiteX3" fmla="*/ 131338 w 3007620"/>
                <a:gd name="connsiteY3" fmla="*/ 1433716 h 1931697"/>
                <a:gd name="connsiteX4" fmla="*/ 601602 w 3007620"/>
                <a:gd name="connsiteY4" fmla="*/ 1721099 h 1931697"/>
                <a:gd name="connsiteX5" fmla="*/ 1084927 w 3007620"/>
                <a:gd name="connsiteY5" fmla="*/ 1838664 h 1931697"/>
                <a:gd name="connsiteX6" fmla="*/ 1529064 w 3007620"/>
                <a:gd name="connsiteY6" fmla="*/ 1877852 h 1931697"/>
                <a:gd name="connsiteX7" fmla="*/ 2169144 w 3007620"/>
                <a:gd name="connsiteY7" fmla="*/ 1930104 h 1931697"/>
                <a:gd name="connsiteX8" fmla="*/ 2783098 w 3007620"/>
                <a:gd name="connsiteY8" fmla="*/ 1812539 h 1931697"/>
                <a:gd name="connsiteX9" fmla="*/ 2979041 w 3007620"/>
                <a:gd name="connsiteY9" fmla="*/ 1525156 h 1931697"/>
                <a:gd name="connsiteX10" fmla="*/ 3005167 w 3007620"/>
                <a:gd name="connsiteY10" fmla="*/ 1198584 h 1931697"/>
                <a:gd name="connsiteX11" fmla="*/ 2965978 w 3007620"/>
                <a:gd name="connsiteY11" fmla="*/ 780573 h 1931697"/>
                <a:gd name="connsiteX12" fmla="*/ 2770036 w 3007620"/>
                <a:gd name="connsiteY12" fmla="*/ 427876 h 1931697"/>
                <a:gd name="connsiteX13" fmla="*/ 2456527 w 3007620"/>
                <a:gd name="connsiteY13" fmla="*/ 205807 h 1931697"/>
                <a:gd name="connsiteX14" fmla="*/ 2038516 w 3007620"/>
                <a:gd name="connsiteY14" fmla="*/ 75179 h 1931697"/>
                <a:gd name="connsiteX15" fmla="*/ 1411498 w 3007620"/>
                <a:gd name="connsiteY15" fmla="*/ 9864 h 1931697"/>
                <a:gd name="connsiteX16" fmla="*/ 1071864 w 3007620"/>
                <a:gd name="connsiteY16" fmla="*/ 9864 h 1931697"/>
                <a:gd name="connsiteX17" fmla="*/ 588538 w 3007620"/>
                <a:gd name="connsiteY17" fmla="*/ 101304 h 1931697"/>
                <a:gd name="connsiteX18" fmla="*/ 353407 w 3007620"/>
                <a:gd name="connsiteY18" fmla="*/ 192744 h 1931697"/>
                <a:gd name="connsiteX0" fmla="*/ 354371 w 3008584"/>
                <a:gd name="connsiteY0" fmla="*/ 192744 h 1931697"/>
                <a:gd name="connsiteX1" fmla="*/ 93114 w 3008584"/>
                <a:gd name="connsiteY1" fmla="*/ 493190 h 1931697"/>
                <a:gd name="connsiteX2" fmla="*/ 1674 w 3008584"/>
                <a:gd name="connsiteY2" fmla="*/ 1041830 h 1931697"/>
                <a:gd name="connsiteX3" fmla="*/ 158427 w 3008584"/>
                <a:gd name="connsiteY3" fmla="*/ 1381464 h 1931697"/>
                <a:gd name="connsiteX4" fmla="*/ 602566 w 3008584"/>
                <a:gd name="connsiteY4" fmla="*/ 1721099 h 1931697"/>
                <a:gd name="connsiteX5" fmla="*/ 1085891 w 3008584"/>
                <a:gd name="connsiteY5" fmla="*/ 1838664 h 1931697"/>
                <a:gd name="connsiteX6" fmla="*/ 1530028 w 3008584"/>
                <a:gd name="connsiteY6" fmla="*/ 1877852 h 1931697"/>
                <a:gd name="connsiteX7" fmla="*/ 2170108 w 3008584"/>
                <a:gd name="connsiteY7" fmla="*/ 1930104 h 1931697"/>
                <a:gd name="connsiteX8" fmla="*/ 2784062 w 3008584"/>
                <a:gd name="connsiteY8" fmla="*/ 1812539 h 1931697"/>
                <a:gd name="connsiteX9" fmla="*/ 2980005 w 3008584"/>
                <a:gd name="connsiteY9" fmla="*/ 1525156 h 1931697"/>
                <a:gd name="connsiteX10" fmla="*/ 3006131 w 3008584"/>
                <a:gd name="connsiteY10" fmla="*/ 1198584 h 1931697"/>
                <a:gd name="connsiteX11" fmla="*/ 2966942 w 3008584"/>
                <a:gd name="connsiteY11" fmla="*/ 780573 h 1931697"/>
                <a:gd name="connsiteX12" fmla="*/ 2771000 w 3008584"/>
                <a:gd name="connsiteY12" fmla="*/ 427876 h 1931697"/>
                <a:gd name="connsiteX13" fmla="*/ 2457491 w 3008584"/>
                <a:gd name="connsiteY13" fmla="*/ 205807 h 1931697"/>
                <a:gd name="connsiteX14" fmla="*/ 2039480 w 3008584"/>
                <a:gd name="connsiteY14" fmla="*/ 75179 h 1931697"/>
                <a:gd name="connsiteX15" fmla="*/ 1412462 w 3008584"/>
                <a:gd name="connsiteY15" fmla="*/ 9864 h 1931697"/>
                <a:gd name="connsiteX16" fmla="*/ 1072828 w 3008584"/>
                <a:gd name="connsiteY16" fmla="*/ 9864 h 1931697"/>
                <a:gd name="connsiteX17" fmla="*/ 589502 w 3008584"/>
                <a:gd name="connsiteY17" fmla="*/ 101304 h 1931697"/>
                <a:gd name="connsiteX18" fmla="*/ 354371 w 3008584"/>
                <a:gd name="connsiteY18" fmla="*/ 192744 h 1931697"/>
                <a:gd name="connsiteX0" fmla="*/ 283263 w 2937476"/>
                <a:gd name="connsiteY0" fmla="*/ 192744 h 1931697"/>
                <a:gd name="connsiteX1" fmla="*/ 22006 w 2937476"/>
                <a:gd name="connsiteY1" fmla="*/ 493190 h 1931697"/>
                <a:gd name="connsiteX2" fmla="*/ 22006 w 2937476"/>
                <a:gd name="connsiteY2" fmla="*/ 950390 h 1931697"/>
                <a:gd name="connsiteX3" fmla="*/ 87319 w 2937476"/>
                <a:gd name="connsiteY3" fmla="*/ 1381464 h 1931697"/>
                <a:gd name="connsiteX4" fmla="*/ 531458 w 2937476"/>
                <a:gd name="connsiteY4" fmla="*/ 1721099 h 1931697"/>
                <a:gd name="connsiteX5" fmla="*/ 1014783 w 2937476"/>
                <a:gd name="connsiteY5" fmla="*/ 1838664 h 1931697"/>
                <a:gd name="connsiteX6" fmla="*/ 1458920 w 2937476"/>
                <a:gd name="connsiteY6" fmla="*/ 1877852 h 1931697"/>
                <a:gd name="connsiteX7" fmla="*/ 2099000 w 2937476"/>
                <a:gd name="connsiteY7" fmla="*/ 1930104 h 1931697"/>
                <a:gd name="connsiteX8" fmla="*/ 2712954 w 2937476"/>
                <a:gd name="connsiteY8" fmla="*/ 1812539 h 1931697"/>
                <a:gd name="connsiteX9" fmla="*/ 2908897 w 2937476"/>
                <a:gd name="connsiteY9" fmla="*/ 1525156 h 1931697"/>
                <a:gd name="connsiteX10" fmla="*/ 2935023 w 2937476"/>
                <a:gd name="connsiteY10" fmla="*/ 1198584 h 1931697"/>
                <a:gd name="connsiteX11" fmla="*/ 2895834 w 2937476"/>
                <a:gd name="connsiteY11" fmla="*/ 780573 h 1931697"/>
                <a:gd name="connsiteX12" fmla="*/ 2699892 w 2937476"/>
                <a:gd name="connsiteY12" fmla="*/ 427876 h 1931697"/>
                <a:gd name="connsiteX13" fmla="*/ 2386383 w 2937476"/>
                <a:gd name="connsiteY13" fmla="*/ 205807 h 1931697"/>
                <a:gd name="connsiteX14" fmla="*/ 1968372 w 2937476"/>
                <a:gd name="connsiteY14" fmla="*/ 75179 h 1931697"/>
                <a:gd name="connsiteX15" fmla="*/ 1341354 w 2937476"/>
                <a:gd name="connsiteY15" fmla="*/ 9864 h 1931697"/>
                <a:gd name="connsiteX16" fmla="*/ 1001720 w 2937476"/>
                <a:gd name="connsiteY16" fmla="*/ 9864 h 1931697"/>
                <a:gd name="connsiteX17" fmla="*/ 518394 w 2937476"/>
                <a:gd name="connsiteY17" fmla="*/ 101304 h 1931697"/>
                <a:gd name="connsiteX18" fmla="*/ 283263 w 2937476"/>
                <a:gd name="connsiteY18" fmla="*/ 192744 h 1931697"/>
                <a:gd name="connsiteX0" fmla="*/ 286396 w 2940609"/>
                <a:gd name="connsiteY0" fmla="*/ 192744 h 1931697"/>
                <a:gd name="connsiteX1" fmla="*/ 25139 w 2940609"/>
                <a:gd name="connsiteY1" fmla="*/ 493190 h 1931697"/>
                <a:gd name="connsiteX2" fmla="*/ 25139 w 2940609"/>
                <a:gd name="connsiteY2" fmla="*/ 950390 h 1931697"/>
                <a:gd name="connsiteX3" fmla="*/ 155766 w 2940609"/>
                <a:gd name="connsiteY3" fmla="*/ 1368401 h 1931697"/>
                <a:gd name="connsiteX4" fmla="*/ 534591 w 2940609"/>
                <a:gd name="connsiteY4" fmla="*/ 1721099 h 1931697"/>
                <a:gd name="connsiteX5" fmla="*/ 1017916 w 2940609"/>
                <a:gd name="connsiteY5" fmla="*/ 1838664 h 1931697"/>
                <a:gd name="connsiteX6" fmla="*/ 1462053 w 2940609"/>
                <a:gd name="connsiteY6" fmla="*/ 1877852 h 1931697"/>
                <a:gd name="connsiteX7" fmla="*/ 2102133 w 2940609"/>
                <a:gd name="connsiteY7" fmla="*/ 1930104 h 1931697"/>
                <a:gd name="connsiteX8" fmla="*/ 2716087 w 2940609"/>
                <a:gd name="connsiteY8" fmla="*/ 1812539 h 1931697"/>
                <a:gd name="connsiteX9" fmla="*/ 2912030 w 2940609"/>
                <a:gd name="connsiteY9" fmla="*/ 1525156 h 1931697"/>
                <a:gd name="connsiteX10" fmla="*/ 2938156 w 2940609"/>
                <a:gd name="connsiteY10" fmla="*/ 1198584 h 1931697"/>
                <a:gd name="connsiteX11" fmla="*/ 2898967 w 2940609"/>
                <a:gd name="connsiteY11" fmla="*/ 780573 h 1931697"/>
                <a:gd name="connsiteX12" fmla="*/ 2703025 w 2940609"/>
                <a:gd name="connsiteY12" fmla="*/ 427876 h 1931697"/>
                <a:gd name="connsiteX13" fmla="*/ 2389516 w 2940609"/>
                <a:gd name="connsiteY13" fmla="*/ 205807 h 1931697"/>
                <a:gd name="connsiteX14" fmla="*/ 1971505 w 2940609"/>
                <a:gd name="connsiteY14" fmla="*/ 75179 h 1931697"/>
                <a:gd name="connsiteX15" fmla="*/ 1344487 w 2940609"/>
                <a:gd name="connsiteY15" fmla="*/ 9864 h 1931697"/>
                <a:gd name="connsiteX16" fmla="*/ 1004853 w 2940609"/>
                <a:gd name="connsiteY16" fmla="*/ 9864 h 1931697"/>
                <a:gd name="connsiteX17" fmla="*/ 521527 w 2940609"/>
                <a:gd name="connsiteY17" fmla="*/ 101304 h 1931697"/>
                <a:gd name="connsiteX18" fmla="*/ 286396 w 2940609"/>
                <a:gd name="connsiteY18" fmla="*/ 192744 h 1931697"/>
                <a:gd name="connsiteX0" fmla="*/ 261464 w 2915677"/>
                <a:gd name="connsiteY0" fmla="*/ 192744 h 1931697"/>
                <a:gd name="connsiteX1" fmla="*/ 104710 w 2915677"/>
                <a:gd name="connsiteY1" fmla="*/ 467065 h 1931697"/>
                <a:gd name="connsiteX2" fmla="*/ 207 w 2915677"/>
                <a:gd name="connsiteY2" fmla="*/ 950390 h 1931697"/>
                <a:gd name="connsiteX3" fmla="*/ 130834 w 2915677"/>
                <a:gd name="connsiteY3" fmla="*/ 1368401 h 1931697"/>
                <a:gd name="connsiteX4" fmla="*/ 509659 w 2915677"/>
                <a:gd name="connsiteY4" fmla="*/ 1721099 h 1931697"/>
                <a:gd name="connsiteX5" fmla="*/ 992984 w 2915677"/>
                <a:gd name="connsiteY5" fmla="*/ 1838664 h 1931697"/>
                <a:gd name="connsiteX6" fmla="*/ 1437121 w 2915677"/>
                <a:gd name="connsiteY6" fmla="*/ 1877852 h 1931697"/>
                <a:gd name="connsiteX7" fmla="*/ 2077201 w 2915677"/>
                <a:gd name="connsiteY7" fmla="*/ 1930104 h 1931697"/>
                <a:gd name="connsiteX8" fmla="*/ 2691155 w 2915677"/>
                <a:gd name="connsiteY8" fmla="*/ 1812539 h 1931697"/>
                <a:gd name="connsiteX9" fmla="*/ 2887098 w 2915677"/>
                <a:gd name="connsiteY9" fmla="*/ 1525156 h 1931697"/>
                <a:gd name="connsiteX10" fmla="*/ 2913224 w 2915677"/>
                <a:gd name="connsiteY10" fmla="*/ 1198584 h 1931697"/>
                <a:gd name="connsiteX11" fmla="*/ 2874035 w 2915677"/>
                <a:gd name="connsiteY11" fmla="*/ 780573 h 1931697"/>
                <a:gd name="connsiteX12" fmla="*/ 2678093 w 2915677"/>
                <a:gd name="connsiteY12" fmla="*/ 427876 h 1931697"/>
                <a:gd name="connsiteX13" fmla="*/ 2364584 w 2915677"/>
                <a:gd name="connsiteY13" fmla="*/ 205807 h 1931697"/>
                <a:gd name="connsiteX14" fmla="*/ 1946573 w 2915677"/>
                <a:gd name="connsiteY14" fmla="*/ 75179 h 1931697"/>
                <a:gd name="connsiteX15" fmla="*/ 1319555 w 2915677"/>
                <a:gd name="connsiteY15" fmla="*/ 9864 h 1931697"/>
                <a:gd name="connsiteX16" fmla="*/ 979921 w 2915677"/>
                <a:gd name="connsiteY16" fmla="*/ 9864 h 1931697"/>
                <a:gd name="connsiteX17" fmla="*/ 496595 w 2915677"/>
                <a:gd name="connsiteY17" fmla="*/ 101304 h 1931697"/>
                <a:gd name="connsiteX18" fmla="*/ 261464 w 2915677"/>
                <a:gd name="connsiteY18" fmla="*/ 192744 h 1931697"/>
                <a:gd name="connsiteX0" fmla="*/ 352961 w 2915734"/>
                <a:gd name="connsiteY0" fmla="*/ 192744 h 1931697"/>
                <a:gd name="connsiteX1" fmla="*/ 104767 w 2915734"/>
                <a:gd name="connsiteY1" fmla="*/ 467065 h 1931697"/>
                <a:gd name="connsiteX2" fmla="*/ 264 w 2915734"/>
                <a:gd name="connsiteY2" fmla="*/ 950390 h 1931697"/>
                <a:gd name="connsiteX3" fmla="*/ 130891 w 2915734"/>
                <a:gd name="connsiteY3" fmla="*/ 1368401 h 1931697"/>
                <a:gd name="connsiteX4" fmla="*/ 509716 w 2915734"/>
                <a:gd name="connsiteY4" fmla="*/ 1721099 h 1931697"/>
                <a:gd name="connsiteX5" fmla="*/ 993041 w 2915734"/>
                <a:gd name="connsiteY5" fmla="*/ 1838664 h 1931697"/>
                <a:gd name="connsiteX6" fmla="*/ 1437178 w 2915734"/>
                <a:gd name="connsiteY6" fmla="*/ 1877852 h 1931697"/>
                <a:gd name="connsiteX7" fmla="*/ 2077258 w 2915734"/>
                <a:gd name="connsiteY7" fmla="*/ 1930104 h 1931697"/>
                <a:gd name="connsiteX8" fmla="*/ 2691212 w 2915734"/>
                <a:gd name="connsiteY8" fmla="*/ 1812539 h 1931697"/>
                <a:gd name="connsiteX9" fmla="*/ 2887155 w 2915734"/>
                <a:gd name="connsiteY9" fmla="*/ 1525156 h 1931697"/>
                <a:gd name="connsiteX10" fmla="*/ 2913281 w 2915734"/>
                <a:gd name="connsiteY10" fmla="*/ 1198584 h 1931697"/>
                <a:gd name="connsiteX11" fmla="*/ 2874092 w 2915734"/>
                <a:gd name="connsiteY11" fmla="*/ 780573 h 1931697"/>
                <a:gd name="connsiteX12" fmla="*/ 2678150 w 2915734"/>
                <a:gd name="connsiteY12" fmla="*/ 427876 h 1931697"/>
                <a:gd name="connsiteX13" fmla="*/ 2364641 w 2915734"/>
                <a:gd name="connsiteY13" fmla="*/ 205807 h 1931697"/>
                <a:gd name="connsiteX14" fmla="*/ 1946630 w 2915734"/>
                <a:gd name="connsiteY14" fmla="*/ 75179 h 1931697"/>
                <a:gd name="connsiteX15" fmla="*/ 1319612 w 2915734"/>
                <a:gd name="connsiteY15" fmla="*/ 9864 h 1931697"/>
                <a:gd name="connsiteX16" fmla="*/ 979978 w 2915734"/>
                <a:gd name="connsiteY16" fmla="*/ 9864 h 1931697"/>
                <a:gd name="connsiteX17" fmla="*/ 496652 w 2915734"/>
                <a:gd name="connsiteY17" fmla="*/ 101304 h 1931697"/>
                <a:gd name="connsiteX18" fmla="*/ 352961 w 2915734"/>
                <a:gd name="connsiteY18" fmla="*/ 192744 h 1931697"/>
                <a:gd name="connsiteX0" fmla="*/ 352961 w 2915734"/>
                <a:gd name="connsiteY0" fmla="*/ 192744 h 1931697"/>
                <a:gd name="connsiteX1" fmla="*/ 104767 w 2915734"/>
                <a:gd name="connsiteY1" fmla="*/ 467065 h 1931697"/>
                <a:gd name="connsiteX2" fmla="*/ 264 w 2915734"/>
                <a:gd name="connsiteY2" fmla="*/ 950390 h 1931697"/>
                <a:gd name="connsiteX3" fmla="*/ 130891 w 2915734"/>
                <a:gd name="connsiteY3" fmla="*/ 1368401 h 1931697"/>
                <a:gd name="connsiteX4" fmla="*/ 509716 w 2915734"/>
                <a:gd name="connsiteY4" fmla="*/ 1721099 h 1931697"/>
                <a:gd name="connsiteX5" fmla="*/ 993041 w 2915734"/>
                <a:gd name="connsiteY5" fmla="*/ 1838664 h 1931697"/>
                <a:gd name="connsiteX6" fmla="*/ 1437178 w 2915734"/>
                <a:gd name="connsiteY6" fmla="*/ 1877852 h 1931697"/>
                <a:gd name="connsiteX7" fmla="*/ 2077258 w 2915734"/>
                <a:gd name="connsiteY7" fmla="*/ 1930104 h 1931697"/>
                <a:gd name="connsiteX8" fmla="*/ 2691212 w 2915734"/>
                <a:gd name="connsiteY8" fmla="*/ 1812539 h 1931697"/>
                <a:gd name="connsiteX9" fmla="*/ 2887155 w 2915734"/>
                <a:gd name="connsiteY9" fmla="*/ 1525156 h 1931697"/>
                <a:gd name="connsiteX10" fmla="*/ 2913281 w 2915734"/>
                <a:gd name="connsiteY10" fmla="*/ 1198584 h 1931697"/>
                <a:gd name="connsiteX11" fmla="*/ 2874092 w 2915734"/>
                <a:gd name="connsiteY11" fmla="*/ 780573 h 1931697"/>
                <a:gd name="connsiteX12" fmla="*/ 2678150 w 2915734"/>
                <a:gd name="connsiteY12" fmla="*/ 427876 h 1931697"/>
                <a:gd name="connsiteX13" fmla="*/ 2364641 w 2915734"/>
                <a:gd name="connsiteY13" fmla="*/ 205807 h 1931697"/>
                <a:gd name="connsiteX14" fmla="*/ 1946630 w 2915734"/>
                <a:gd name="connsiteY14" fmla="*/ 75179 h 1931697"/>
                <a:gd name="connsiteX15" fmla="*/ 1319612 w 2915734"/>
                <a:gd name="connsiteY15" fmla="*/ 9864 h 1931697"/>
                <a:gd name="connsiteX16" fmla="*/ 979978 w 2915734"/>
                <a:gd name="connsiteY16" fmla="*/ 9864 h 1931697"/>
                <a:gd name="connsiteX17" fmla="*/ 627281 w 2915734"/>
                <a:gd name="connsiteY17" fmla="*/ 101304 h 1931697"/>
                <a:gd name="connsiteX18" fmla="*/ 352961 w 2915734"/>
                <a:gd name="connsiteY18" fmla="*/ 192744 h 1931697"/>
                <a:gd name="connsiteX0" fmla="*/ 352961 w 2915734"/>
                <a:gd name="connsiteY0" fmla="*/ 192744 h 1931697"/>
                <a:gd name="connsiteX1" fmla="*/ 104767 w 2915734"/>
                <a:gd name="connsiteY1" fmla="*/ 467065 h 1931697"/>
                <a:gd name="connsiteX2" fmla="*/ 264 w 2915734"/>
                <a:gd name="connsiteY2" fmla="*/ 950390 h 1931697"/>
                <a:gd name="connsiteX3" fmla="*/ 130891 w 2915734"/>
                <a:gd name="connsiteY3" fmla="*/ 1368401 h 1931697"/>
                <a:gd name="connsiteX4" fmla="*/ 509716 w 2915734"/>
                <a:gd name="connsiteY4" fmla="*/ 1721099 h 1931697"/>
                <a:gd name="connsiteX5" fmla="*/ 993041 w 2915734"/>
                <a:gd name="connsiteY5" fmla="*/ 1838664 h 1931697"/>
                <a:gd name="connsiteX6" fmla="*/ 1437178 w 2915734"/>
                <a:gd name="connsiteY6" fmla="*/ 1877852 h 1931697"/>
                <a:gd name="connsiteX7" fmla="*/ 2077258 w 2915734"/>
                <a:gd name="connsiteY7" fmla="*/ 1930104 h 1931697"/>
                <a:gd name="connsiteX8" fmla="*/ 2691212 w 2915734"/>
                <a:gd name="connsiteY8" fmla="*/ 1812539 h 1931697"/>
                <a:gd name="connsiteX9" fmla="*/ 2887155 w 2915734"/>
                <a:gd name="connsiteY9" fmla="*/ 1525156 h 1931697"/>
                <a:gd name="connsiteX10" fmla="*/ 2913281 w 2915734"/>
                <a:gd name="connsiteY10" fmla="*/ 1198584 h 1931697"/>
                <a:gd name="connsiteX11" fmla="*/ 2874092 w 2915734"/>
                <a:gd name="connsiteY11" fmla="*/ 780573 h 1931697"/>
                <a:gd name="connsiteX12" fmla="*/ 2678150 w 2915734"/>
                <a:gd name="connsiteY12" fmla="*/ 427876 h 1931697"/>
                <a:gd name="connsiteX13" fmla="*/ 2364641 w 2915734"/>
                <a:gd name="connsiteY13" fmla="*/ 205807 h 1931697"/>
                <a:gd name="connsiteX14" fmla="*/ 1946630 w 2915734"/>
                <a:gd name="connsiteY14" fmla="*/ 75179 h 1931697"/>
                <a:gd name="connsiteX15" fmla="*/ 1319612 w 2915734"/>
                <a:gd name="connsiteY15" fmla="*/ 9864 h 1931697"/>
                <a:gd name="connsiteX16" fmla="*/ 979978 w 2915734"/>
                <a:gd name="connsiteY16" fmla="*/ 9864 h 1931697"/>
                <a:gd name="connsiteX17" fmla="*/ 601155 w 2915734"/>
                <a:gd name="connsiteY17" fmla="*/ 62115 h 1931697"/>
                <a:gd name="connsiteX18" fmla="*/ 352961 w 2915734"/>
                <a:gd name="connsiteY18" fmla="*/ 192744 h 1931697"/>
                <a:gd name="connsiteX0" fmla="*/ 352961 w 2915734"/>
                <a:gd name="connsiteY0" fmla="*/ 192744 h 1937862"/>
                <a:gd name="connsiteX1" fmla="*/ 104767 w 2915734"/>
                <a:gd name="connsiteY1" fmla="*/ 467065 h 1937862"/>
                <a:gd name="connsiteX2" fmla="*/ 264 w 2915734"/>
                <a:gd name="connsiteY2" fmla="*/ 950390 h 1937862"/>
                <a:gd name="connsiteX3" fmla="*/ 130891 w 2915734"/>
                <a:gd name="connsiteY3" fmla="*/ 1368401 h 1937862"/>
                <a:gd name="connsiteX4" fmla="*/ 509716 w 2915734"/>
                <a:gd name="connsiteY4" fmla="*/ 1721099 h 1937862"/>
                <a:gd name="connsiteX5" fmla="*/ 993041 w 2915734"/>
                <a:gd name="connsiteY5" fmla="*/ 1838664 h 1937862"/>
                <a:gd name="connsiteX6" fmla="*/ 1528618 w 2915734"/>
                <a:gd name="connsiteY6" fmla="*/ 1917041 h 1937862"/>
                <a:gd name="connsiteX7" fmla="*/ 2077258 w 2915734"/>
                <a:gd name="connsiteY7" fmla="*/ 1930104 h 1937862"/>
                <a:gd name="connsiteX8" fmla="*/ 2691212 w 2915734"/>
                <a:gd name="connsiteY8" fmla="*/ 1812539 h 1937862"/>
                <a:gd name="connsiteX9" fmla="*/ 2887155 w 2915734"/>
                <a:gd name="connsiteY9" fmla="*/ 1525156 h 1937862"/>
                <a:gd name="connsiteX10" fmla="*/ 2913281 w 2915734"/>
                <a:gd name="connsiteY10" fmla="*/ 1198584 h 1937862"/>
                <a:gd name="connsiteX11" fmla="*/ 2874092 w 2915734"/>
                <a:gd name="connsiteY11" fmla="*/ 780573 h 1937862"/>
                <a:gd name="connsiteX12" fmla="*/ 2678150 w 2915734"/>
                <a:gd name="connsiteY12" fmla="*/ 427876 h 1937862"/>
                <a:gd name="connsiteX13" fmla="*/ 2364641 w 2915734"/>
                <a:gd name="connsiteY13" fmla="*/ 205807 h 1937862"/>
                <a:gd name="connsiteX14" fmla="*/ 1946630 w 2915734"/>
                <a:gd name="connsiteY14" fmla="*/ 75179 h 1937862"/>
                <a:gd name="connsiteX15" fmla="*/ 1319612 w 2915734"/>
                <a:gd name="connsiteY15" fmla="*/ 9864 h 1937862"/>
                <a:gd name="connsiteX16" fmla="*/ 979978 w 2915734"/>
                <a:gd name="connsiteY16" fmla="*/ 9864 h 1937862"/>
                <a:gd name="connsiteX17" fmla="*/ 601155 w 2915734"/>
                <a:gd name="connsiteY17" fmla="*/ 62115 h 1937862"/>
                <a:gd name="connsiteX18" fmla="*/ 352961 w 2915734"/>
                <a:gd name="connsiteY18" fmla="*/ 192744 h 1937862"/>
                <a:gd name="connsiteX0" fmla="*/ 352961 w 2921445"/>
                <a:gd name="connsiteY0" fmla="*/ 192744 h 1938828"/>
                <a:gd name="connsiteX1" fmla="*/ 104767 w 2921445"/>
                <a:gd name="connsiteY1" fmla="*/ 467065 h 1938828"/>
                <a:gd name="connsiteX2" fmla="*/ 264 w 2921445"/>
                <a:gd name="connsiteY2" fmla="*/ 950390 h 1938828"/>
                <a:gd name="connsiteX3" fmla="*/ 130891 w 2921445"/>
                <a:gd name="connsiteY3" fmla="*/ 1368401 h 1938828"/>
                <a:gd name="connsiteX4" fmla="*/ 509716 w 2921445"/>
                <a:gd name="connsiteY4" fmla="*/ 1721099 h 1938828"/>
                <a:gd name="connsiteX5" fmla="*/ 993041 w 2921445"/>
                <a:gd name="connsiteY5" fmla="*/ 1838664 h 1938828"/>
                <a:gd name="connsiteX6" fmla="*/ 1528618 w 2921445"/>
                <a:gd name="connsiteY6" fmla="*/ 1917041 h 1938828"/>
                <a:gd name="connsiteX7" fmla="*/ 2077258 w 2921445"/>
                <a:gd name="connsiteY7" fmla="*/ 1930104 h 1938828"/>
                <a:gd name="connsiteX8" fmla="*/ 2586709 w 2921445"/>
                <a:gd name="connsiteY8" fmla="*/ 1799476 h 1938828"/>
                <a:gd name="connsiteX9" fmla="*/ 2887155 w 2921445"/>
                <a:gd name="connsiteY9" fmla="*/ 1525156 h 1938828"/>
                <a:gd name="connsiteX10" fmla="*/ 2913281 w 2921445"/>
                <a:gd name="connsiteY10" fmla="*/ 1198584 h 1938828"/>
                <a:gd name="connsiteX11" fmla="*/ 2874092 w 2921445"/>
                <a:gd name="connsiteY11" fmla="*/ 780573 h 1938828"/>
                <a:gd name="connsiteX12" fmla="*/ 2678150 w 2921445"/>
                <a:gd name="connsiteY12" fmla="*/ 427876 h 1938828"/>
                <a:gd name="connsiteX13" fmla="*/ 2364641 w 2921445"/>
                <a:gd name="connsiteY13" fmla="*/ 205807 h 1938828"/>
                <a:gd name="connsiteX14" fmla="*/ 1946630 w 2921445"/>
                <a:gd name="connsiteY14" fmla="*/ 75179 h 1938828"/>
                <a:gd name="connsiteX15" fmla="*/ 1319612 w 2921445"/>
                <a:gd name="connsiteY15" fmla="*/ 9864 h 1938828"/>
                <a:gd name="connsiteX16" fmla="*/ 979978 w 2921445"/>
                <a:gd name="connsiteY16" fmla="*/ 9864 h 1938828"/>
                <a:gd name="connsiteX17" fmla="*/ 601155 w 2921445"/>
                <a:gd name="connsiteY17" fmla="*/ 62115 h 1938828"/>
                <a:gd name="connsiteX18" fmla="*/ 352961 w 2921445"/>
                <a:gd name="connsiteY18" fmla="*/ 192744 h 1938828"/>
                <a:gd name="connsiteX0" fmla="*/ 352961 w 2915245"/>
                <a:gd name="connsiteY0" fmla="*/ 192744 h 1938828"/>
                <a:gd name="connsiteX1" fmla="*/ 104767 w 2915245"/>
                <a:gd name="connsiteY1" fmla="*/ 467065 h 1938828"/>
                <a:gd name="connsiteX2" fmla="*/ 264 w 2915245"/>
                <a:gd name="connsiteY2" fmla="*/ 950390 h 1938828"/>
                <a:gd name="connsiteX3" fmla="*/ 130891 w 2915245"/>
                <a:gd name="connsiteY3" fmla="*/ 1368401 h 1938828"/>
                <a:gd name="connsiteX4" fmla="*/ 509716 w 2915245"/>
                <a:gd name="connsiteY4" fmla="*/ 1721099 h 1938828"/>
                <a:gd name="connsiteX5" fmla="*/ 993041 w 2915245"/>
                <a:gd name="connsiteY5" fmla="*/ 1838664 h 1938828"/>
                <a:gd name="connsiteX6" fmla="*/ 1528618 w 2915245"/>
                <a:gd name="connsiteY6" fmla="*/ 1917041 h 1938828"/>
                <a:gd name="connsiteX7" fmla="*/ 2077258 w 2915245"/>
                <a:gd name="connsiteY7" fmla="*/ 1930104 h 1938828"/>
                <a:gd name="connsiteX8" fmla="*/ 2586709 w 2915245"/>
                <a:gd name="connsiteY8" fmla="*/ 1799476 h 1938828"/>
                <a:gd name="connsiteX9" fmla="*/ 2874093 w 2915245"/>
                <a:gd name="connsiteY9" fmla="*/ 1407590 h 1938828"/>
                <a:gd name="connsiteX10" fmla="*/ 2913281 w 2915245"/>
                <a:gd name="connsiteY10" fmla="*/ 1198584 h 1938828"/>
                <a:gd name="connsiteX11" fmla="*/ 2874092 w 2915245"/>
                <a:gd name="connsiteY11" fmla="*/ 780573 h 1938828"/>
                <a:gd name="connsiteX12" fmla="*/ 2678150 w 2915245"/>
                <a:gd name="connsiteY12" fmla="*/ 427876 h 1938828"/>
                <a:gd name="connsiteX13" fmla="*/ 2364641 w 2915245"/>
                <a:gd name="connsiteY13" fmla="*/ 205807 h 1938828"/>
                <a:gd name="connsiteX14" fmla="*/ 1946630 w 2915245"/>
                <a:gd name="connsiteY14" fmla="*/ 75179 h 1938828"/>
                <a:gd name="connsiteX15" fmla="*/ 1319612 w 2915245"/>
                <a:gd name="connsiteY15" fmla="*/ 9864 h 1938828"/>
                <a:gd name="connsiteX16" fmla="*/ 979978 w 2915245"/>
                <a:gd name="connsiteY16" fmla="*/ 9864 h 1938828"/>
                <a:gd name="connsiteX17" fmla="*/ 601155 w 2915245"/>
                <a:gd name="connsiteY17" fmla="*/ 62115 h 1938828"/>
                <a:gd name="connsiteX18" fmla="*/ 352961 w 2915245"/>
                <a:gd name="connsiteY18" fmla="*/ 192744 h 1938828"/>
                <a:gd name="connsiteX0" fmla="*/ 352961 w 2913857"/>
                <a:gd name="connsiteY0" fmla="*/ 192744 h 1938828"/>
                <a:gd name="connsiteX1" fmla="*/ 104767 w 2913857"/>
                <a:gd name="connsiteY1" fmla="*/ 467065 h 1938828"/>
                <a:gd name="connsiteX2" fmla="*/ 264 w 2913857"/>
                <a:gd name="connsiteY2" fmla="*/ 950390 h 1938828"/>
                <a:gd name="connsiteX3" fmla="*/ 130891 w 2913857"/>
                <a:gd name="connsiteY3" fmla="*/ 1368401 h 1938828"/>
                <a:gd name="connsiteX4" fmla="*/ 509716 w 2913857"/>
                <a:gd name="connsiteY4" fmla="*/ 1721099 h 1938828"/>
                <a:gd name="connsiteX5" fmla="*/ 993041 w 2913857"/>
                <a:gd name="connsiteY5" fmla="*/ 1838664 h 1938828"/>
                <a:gd name="connsiteX6" fmla="*/ 1528618 w 2913857"/>
                <a:gd name="connsiteY6" fmla="*/ 1917041 h 1938828"/>
                <a:gd name="connsiteX7" fmla="*/ 2077258 w 2913857"/>
                <a:gd name="connsiteY7" fmla="*/ 1930104 h 1938828"/>
                <a:gd name="connsiteX8" fmla="*/ 2586709 w 2913857"/>
                <a:gd name="connsiteY8" fmla="*/ 1799476 h 1938828"/>
                <a:gd name="connsiteX9" fmla="*/ 2861030 w 2913857"/>
                <a:gd name="connsiteY9" fmla="*/ 1499030 h 1938828"/>
                <a:gd name="connsiteX10" fmla="*/ 2913281 w 2913857"/>
                <a:gd name="connsiteY10" fmla="*/ 1198584 h 1938828"/>
                <a:gd name="connsiteX11" fmla="*/ 2874092 w 2913857"/>
                <a:gd name="connsiteY11" fmla="*/ 780573 h 1938828"/>
                <a:gd name="connsiteX12" fmla="*/ 2678150 w 2913857"/>
                <a:gd name="connsiteY12" fmla="*/ 427876 h 1938828"/>
                <a:gd name="connsiteX13" fmla="*/ 2364641 w 2913857"/>
                <a:gd name="connsiteY13" fmla="*/ 205807 h 1938828"/>
                <a:gd name="connsiteX14" fmla="*/ 1946630 w 2913857"/>
                <a:gd name="connsiteY14" fmla="*/ 75179 h 1938828"/>
                <a:gd name="connsiteX15" fmla="*/ 1319612 w 2913857"/>
                <a:gd name="connsiteY15" fmla="*/ 9864 h 1938828"/>
                <a:gd name="connsiteX16" fmla="*/ 979978 w 2913857"/>
                <a:gd name="connsiteY16" fmla="*/ 9864 h 1938828"/>
                <a:gd name="connsiteX17" fmla="*/ 601155 w 2913857"/>
                <a:gd name="connsiteY17" fmla="*/ 62115 h 1938828"/>
                <a:gd name="connsiteX18" fmla="*/ 352961 w 2913857"/>
                <a:gd name="connsiteY18" fmla="*/ 192744 h 193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13857" h="1938828">
                  <a:moveTo>
                    <a:pt x="352961" y="192744"/>
                  </a:moveTo>
                  <a:cubicBezTo>
                    <a:pt x="270230" y="260236"/>
                    <a:pt x="163550" y="340791"/>
                    <a:pt x="104767" y="467065"/>
                  </a:cubicBezTo>
                  <a:cubicBezTo>
                    <a:pt x="45984" y="593339"/>
                    <a:pt x="-4090" y="800167"/>
                    <a:pt x="264" y="950390"/>
                  </a:cubicBezTo>
                  <a:cubicBezTo>
                    <a:pt x="4618" y="1100613"/>
                    <a:pt x="45982" y="1239950"/>
                    <a:pt x="130891" y="1368401"/>
                  </a:cubicBezTo>
                  <a:cubicBezTo>
                    <a:pt x="215800" y="1496853"/>
                    <a:pt x="366024" y="1642722"/>
                    <a:pt x="509716" y="1721099"/>
                  </a:cubicBezTo>
                  <a:cubicBezTo>
                    <a:pt x="653408" y="1799476"/>
                    <a:pt x="823224" y="1806007"/>
                    <a:pt x="993041" y="1838664"/>
                  </a:cubicBezTo>
                  <a:cubicBezTo>
                    <a:pt x="1162858" y="1871321"/>
                    <a:pt x="1347915" y="1901801"/>
                    <a:pt x="1528618" y="1917041"/>
                  </a:cubicBezTo>
                  <a:cubicBezTo>
                    <a:pt x="1709321" y="1932281"/>
                    <a:pt x="1900910" y="1949698"/>
                    <a:pt x="2077258" y="1930104"/>
                  </a:cubicBezTo>
                  <a:cubicBezTo>
                    <a:pt x="2253606" y="1910510"/>
                    <a:pt x="2456080" y="1871322"/>
                    <a:pt x="2586709" y="1799476"/>
                  </a:cubicBezTo>
                  <a:cubicBezTo>
                    <a:pt x="2717338" y="1727630"/>
                    <a:pt x="2806601" y="1599179"/>
                    <a:pt x="2861030" y="1499030"/>
                  </a:cubicBezTo>
                  <a:cubicBezTo>
                    <a:pt x="2915459" y="1398881"/>
                    <a:pt x="2911104" y="1318327"/>
                    <a:pt x="2913281" y="1198584"/>
                  </a:cubicBezTo>
                  <a:cubicBezTo>
                    <a:pt x="2915458" y="1078841"/>
                    <a:pt x="2913280" y="909024"/>
                    <a:pt x="2874092" y="780573"/>
                  </a:cubicBezTo>
                  <a:cubicBezTo>
                    <a:pt x="2834904" y="652122"/>
                    <a:pt x="2763058" y="523670"/>
                    <a:pt x="2678150" y="427876"/>
                  </a:cubicBezTo>
                  <a:cubicBezTo>
                    <a:pt x="2593242" y="332082"/>
                    <a:pt x="2486561" y="264590"/>
                    <a:pt x="2364641" y="205807"/>
                  </a:cubicBezTo>
                  <a:cubicBezTo>
                    <a:pt x="2242721" y="147024"/>
                    <a:pt x="2120801" y="107836"/>
                    <a:pt x="1946630" y="75179"/>
                  </a:cubicBezTo>
                  <a:cubicBezTo>
                    <a:pt x="1772459" y="42522"/>
                    <a:pt x="1480721" y="20750"/>
                    <a:pt x="1319612" y="9864"/>
                  </a:cubicBezTo>
                  <a:cubicBezTo>
                    <a:pt x="1158503" y="-1022"/>
                    <a:pt x="1117138" y="-5376"/>
                    <a:pt x="979978" y="9864"/>
                  </a:cubicBezTo>
                  <a:cubicBezTo>
                    <a:pt x="842818" y="25104"/>
                    <a:pt x="705658" y="31635"/>
                    <a:pt x="601155" y="62115"/>
                  </a:cubicBezTo>
                  <a:cubicBezTo>
                    <a:pt x="496652" y="92595"/>
                    <a:pt x="435692" y="125252"/>
                    <a:pt x="352961" y="19274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69775" y="2708920"/>
            <a:ext cx="3129657" cy="1896378"/>
            <a:chOff x="175096" y="88201"/>
            <a:chExt cx="3120983" cy="1891122"/>
          </a:xfrm>
        </p:grpSpPr>
        <p:pic>
          <p:nvPicPr>
            <p:cNvPr id="3" name="Picture 3" descr="\\10.120.2.1\FileServer\01_診療部\15_心臓血管外科\3. 個人フォルダ\圓尾\☆COVID19\コロナ職員応援チーム\コロナ泣いてる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39" y="144016"/>
              <a:ext cx="2985840" cy="1733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フリーフォーム 5"/>
            <p:cNvSpPr/>
            <p:nvPr/>
          </p:nvSpPr>
          <p:spPr>
            <a:xfrm>
              <a:off x="175096" y="88201"/>
              <a:ext cx="3110119" cy="1891122"/>
            </a:xfrm>
            <a:custGeom>
              <a:avLst/>
              <a:gdLst>
                <a:gd name="connsiteX0" fmla="*/ 1664106 w 3110119"/>
                <a:gd name="connsiteY0" fmla="*/ 5728 h 1891122"/>
                <a:gd name="connsiteX1" fmla="*/ 2317249 w 3110119"/>
                <a:gd name="connsiteY1" fmla="*/ 18791 h 1891122"/>
                <a:gd name="connsiteX2" fmla="*/ 2761386 w 3110119"/>
                <a:gd name="connsiteY2" fmla="*/ 175545 h 1891122"/>
                <a:gd name="connsiteX3" fmla="*/ 3074895 w 3110119"/>
                <a:gd name="connsiteY3" fmla="*/ 645808 h 1891122"/>
                <a:gd name="connsiteX4" fmla="*/ 3074895 w 3110119"/>
                <a:gd name="connsiteY4" fmla="*/ 1207511 h 1891122"/>
                <a:gd name="connsiteX5" fmla="*/ 2826701 w 3110119"/>
                <a:gd name="connsiteY5" fmla="*/ 1625522 h 1891122"/>
                <a:gd name="connsiteX6" fmla="*/ 2199684 w 3110119"/>
                <a:gd name="connsiteY6" fmla="*/ 1860654 h 1891122"/>
                <a:gd name="connsiteX7" fmla="*/ 1180781 w 3110119"/>
                <a:gd name="connsiteY7" fmla="*/ 1886780 h 1891122"/>
                <a:gd name="connsiteX8" fmla="*/ 592952 w 3110119"/>
                <a:gd name="connsiteY8" fmla="*/ 1847591 h 1891122"/>
                <a:gd name="connsiteX9" fmla="*/ 201066 w 3110119"/>
                <a:gd name="connsiteY9" fmla="*/ 1625522 h 1891122"/>
                <a:gd name="connsiteX10" fmla="*/ 5124 w 3110119"/>
                <a:gd name="connsiteY10" fmla="*/ 1024631 h 1891122"/>
                <a:gd name="connsiteX11" fmla="*/ 96564 w 3110119"/>
                <a:gd name="connsiteY11" fmla="*/ 489054 h 1891122"/>
                <a:gd name="connsiteX12" fmla="*/ 501512 w 3110119"/>
                <a:gd name="connsiteY12" fmla="*/ 149420 h 1891122"/>
                <a:gd name="connsiteX13" fmla="*/ 1167718 w 3110119"/>
                <a:gd name="connsiteY13" fmla="*/ 44917 h 1891122"/>
                <a:gd name="connsiteX14" fmla="*/ 1664106 w 3110119"/>
                <a:gd name="connsiteY14" fmla="*/ 5728 h 189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10119" h="1891122">
                  <a:moveTo>
                    <a:pt x="1664106" y="5728"/>
                  </a:moveTo>
                  <a:cubicBezTo>
                    <a:pt x="1855694" y="1374"/>
                    <a:pt x="2134369" y="-9512"/>
                    <a:pt x="2317249" y="18791"/>
                  </a:cubicBezTo>
                  <a:cubicBezTo>
                    <a:pt x="2500129" y="47094"/>
                    <a:pt x="2635112" y="71042"/>
                    <a:pt x="2761386" y="175545"/>
                  </a:cubicBezTo>
                  <a:cubicBezTo>
                    <a:pt x="2887660" y="280048"/>
                    <a:pt x="3022644" y="473814"/>
                    <a:pt x="3074895" y="645808"/>
                  </a:cubicBezTo>
                  <a:cubicBezTo>
                    <a:pt x="3127147" y="817802"/>
                    <a:pt x="3116261" y="1044225"/>
                    <a:pt x="3074895" y="1207511"/>
                  </a:cubicBezTo>
                  <a:cubicBezTo>
                    <a:pt x="3033529" y="1370797"/>
                    <a:pt x="2972570" y="1516665"/>
                    <a:pt x="2826701" y="1625522"/>
                  </a:cubicBezTo>
                  <a:cubicBezTo>
                    <a:pt x="2680833" y="1734379"/>
                    <a:pt x="2474004" y="1817111"/>
                    <a:pt x="2199684" y="1860654"/>
                  </a:cubicBezTo>
                  <a:cubicBezTo>
                    <a:pt x="1925364" y="1904197"/>
                    <a:pt x="1448570" y="1888957"/>
                    <a:pt x="1180781" y="1886780"/>
                  </a:cubicBezTo>
                  <a:cubicBezTo>
                    <a:pt x="912992" y="1884603"/>
                    <a:pt x="756238" y="1891134"/>
                    <a:pt x="592952" y="1847591"/>
                  </a:cubicBezTo>
                  <a:cubicBezTo>
                    <a:pt x="429666" y="1804048"/>
                    <a:pt x="299037" y="1762682"/>
                    <a:pt x="201066" y="1625522"/>
                  </a:cubicBezTo>
                  <a:cubicBezTo>
                    <a:pt x="103095" y="1488362"/>
                    <a:pt x="22541" y="1214042"/>
                    <a:pt x="5124" y="1024631"/>
                  </a:cubicBezTo>
                  <a:cubicBezTo>
                    <a:pt x="-12293" y="835220"/>
                    <a:pt x="13833" y="634922"/>
                    <a:pt x="96564" y="489054"/>
                  </a:cubicBezTo>
                  <a:cubicBezTo>
                    <a:pt x="179295" y="343186"/>
                    <a:pt x="322987" y="223443"/>
                    <a:pt x="501512" y="149420"/>
                  </a:cubicBezTo>
                  <a:cubicBezTo>
                    <a:pt x="680037" y="75397"/>
                    <a:pt x="967421" y="66688"/>
                    <a:pt x="1167718" y="44917"/>
                  </a:cubicBezTo>
                  <a:cubicBezTo>
                    <a:pt x="1368015" y="23146"/>
                    <a:pt x="1472518" y="10082"/>
                    <a:pt x="1664106" y="5728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575871" y="2737351"/>
            <a:ext cx="3129657" cy="1896378"/>
            <a:chOff x="175096" y="88201"/>
            <a:chExt cx="3120983" cy="1891122"/>
          </a:xfrm>
        </p:grpSpPr>
        <p:pic>
          <p:nvPicPr>
            <p:cNvPr id="10" name="Picture 3" descr="\\10.120.2.1\FileServer\01_診療部\15_心臓血管外科\3. 個人フォルダ\圓尾\☆COVID19\コロナ職員応援チーム\コロナ泣いてる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39" y="144016"/>
              <a:ext cx="2985840" cy="1733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フリーフォーム 10"/>
            <p:cNvSpPr/>
            <p:nvPr/>
          </p:nvSpPr>
          <p:spPr>
            <a:xfrm>
              <a:off x="175096" y="88201"/>
              <a:ext cx="3110119" cy="1891122"/>
            </a:xfrm>
            <a:custGeom>
              <a:avLst/>
              <a:gdLst>
                <a:gd name="connsiteX0" fmla="*/ 1664106 w 3110119"/>
                <a:gd name="connsiteY0" fmla="*/ 5728 h 1891122"/>
                <a:gd name="connsiteX1" fmla="*/ 2317249 w 3110119"/>
                <a:gd name="connsiteY1" fmla="*/ 18791 h 1891122"/>
                <a:gd name="connsiteX2" fmla="*/ 2761386 w 3110119"/>
                <a:gd name="connsiteY2" fmla="*/ 175545 h 1891122"/>
                <a:gd name="connsiteX3" fmla="*/ 3074895 w 3110119"/>
                <a:gd name="connsiteY3" fmla="*/ 645808 h 1891122"/>
                <a:gd name="connsiteX4" fmla="*/ 3074895 w 3110119"/>
                <a:gd name="connsiteY4" fmla="*/ 1207511 h 1891122"/>
                <a:gd name="connsiteX5" fmla="*/ 2826701 w 3110119"/>
                <a:gd name="connsiteY5" fmla="*/ 1625522 h 1891122"/>
                <a:gd name="connsiteX6" fmla="*/ 2199684 w 3110119"/>
                <a:gd name="connsiteY6" fmla="*/ 1860654 h 1891122"/>
                <a:gd name="connsiteX7" fmla="*/ 1180781 w 3110119"/>
                <a:gd name="connsiteY7" fmla="*/ 1886780 h 1891122"/>
                <a:gd name="connsiteX8" fmla="*/ 592952 w 3110119"/>
                <a:gd name="connsiteY8" fmla="*/ 1847591 h 1891122"/>
                <a:gd name="connsiteX9" fmla="*/ 201066 w 3110119"/>
                <a:gd name="connsiteY9" fmla="*/ 1625522 h 1891122"/>
                <a:gd name="connsiteX10" fmla="*/ 5124 w 3110119"/>
                <a:gd name="connsiteY10" fmla="*/ 1024631 h 1891122"/>
                <a:gd name="connsiteX11" fmla="*/ 96564 w 3110119"/>
                <a:gd name="connsiteY11" fmla="*/ 489054 h 1891122"/>
                <a:gd name="connsiteX12" fmla="*/ 501512 w 3110119"/>
                <a:gd name="connsiteY12" fmla="*/ 149420 h 1891122"/>
                <a:gd name="connsiteX13" fmla="*/ 1167718 w 3110119"/>
                <a:gd name="connsiteY13" fmla="*/ 44917 h 1891122"/>
                <a:gd name="connsiteX14" fmla="*/ 1664106 w 3110119"/>
                <a:gd name="connsiteY14" fmla="*/ 5728 h 189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10119" h="1891122">
                  <a:moveTo>
                    <a:pt x="1664106" y="5728"/>
                  </a:moveTo>
                  <a:cubicBezTo>
                    <a:pt x="1855694" y="1374"/>
                    <a:pt x="2134369" y="-9512"/>
                    <a:pt x="2317249" y="18791"/>
                  </a:cubicBezTo>
                  <a:cubicBezTo>
                    <a:pt x="2500129" y="47094"/>
                    <a:pt x="2635112" y="71042"/>
                    <a:pt x="2761386" y="175545"/>
                  </a:cubicBezTo>
                  <a:cubicBezTo>
                    <a:pt x="2887660" y="280048"/>
                    <a:pt x="3022644" y="473814"/>
                    <a:pt x="3074895" y="645808"/>
                  </a:cubicBezTo>
                  <a:cubicBezTo>
                    <a:pt x="3127147" y="817802"/>
                    <a:pt x="3116261" y="1044225"/>
                    <a:pt x="3074895" y="1207511"/>
                  </a:cubicBezTo>
                  <a:cubicBezTo>
                    <a:pt x="3033529" y="1370797"/>
                    <a:pt x="2972570" y="1516665"/>
                    <a:pt x="2826701" y="1625522"/>
                  </a:cubicBezTo>
                  <a:cubicBezTo>
                    <a:pt x="2680833" y="1734379"/>
                    <a:pt x="2474004" y="1817111"/>
                    <a:pt x="2199684" y="1860654"/>
                  </a:cubicBezTo>
                  <a:cubicBezTo>
                    <a:pt x="1925364" y="1904197"/>
                    <a:pt x="1448570" y="1888957"/>
                    <a:pt x="1180781" y="1886780"/>
                  </a:cubicBezTo>
                  <a:cubicBezTo>
                    <a:pt x="912992" y="1884603"/>
                    <a:pt x="756238" y="1891134"/>
                    <a:pt x="592952" y="1847591"/>
                  </a:cubicBezTo>
                  <a:cubicBezTo>
                    <a:pt x="429666" y="1804048"/>
                    <a:pt x="299037" y="1762682"/>
                    <a:pt x="201066" y="1625522"/>
                  </a:cubicBezTo>
                  <a:cubicBezTo>
                    <a:pt x="103095" y="1488362"/>
                    <a:pt x="22541" y="1214042"/>
                    <a:pt x="5124" y="1024631"/>
                  </a:cubicBezTo>
                  <a:cubicBezTo>
                    <a:pt x="-12293" y="835220"/>
                    <a:pt x="13833" y="634922"/>
                    <a:pt x="96564" y="489054"/>
                  </a:cubicBezTo>
                  <a:cubicBezTo>
                    <a:pt x="179295" y="343186"/>
                    <a:pt x="322987" y="223443"/>
                    <a:pt x="501512" y="149420"/>
                  </a:cubicBezTo>
                  <a:cubicBezTo>
                    <a:pt x="680037" y="75397"/>
                    <a:pt x="967421" y="66688"/>
                    <a:pt x="1167718" y="44917"/>
                  </a:cubicBezTo>
                  <a:cubicBezTo>
                    <a:pt x="1368015" y="23146"/>
                    <a:pt x="1472518" y="10082"/>
                    <a:pt x="1664106" y="5728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326272" y="4869160"/>
            <a:ext cx="3129657" cy="1896378"/>
            <a:chOff x="175096" y="88201"/>
            <a:chExt cx="3120983" cy="1891122"/>
          </a:xfrm>
        </p:grpSpPr>
        <p:pic>
          <p:nvPicPr>
            <p:cNvPr id="13" name="Picture 3" descr="\\10.120.2.1\FileServer\01_診療部\15_心臓血管外科\3. 個人フォルダ\圓尾\☆COVID19\コロナ職員応援チーム\コロナ泣いてる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39" y="144016"/>
              <a:ext cx="2985840" cy="1733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フリーフォーム 13"/>
            <p:cNvSpPr/>
            <p:nvPr/>
          </p:nvSpPr>
          <p:spPr>
            <a:xfrm>
              <a:off x="175096" y="88201"/>
              <a:ext cx="3110119" cy="1891122"/>
            </a:xfrm>
            <a:custGeom>
              <a:avLst/>
              <a:gdLst>
                <a:gd name="connsiteX0" fmla="*/ 1664106 w 3110119"/>
                <a:gd name="connsiteY0" fmla="*/ 5728 h 1891122"/>
                <a:gd name="connsiteX1" fmla="*/ 2317249 w 3110119"/>
                <a:gd name="connsiteY1" fmla="*/ 18791 h 1891122"/>
                <a:gd name="connsiteX2" fmla="*/ 2761386 w 3110119"/>
                <a:gd name="connsiteY2" fmla="*/ 175545 h 1891122"/>
                <a:gd name="connsiteX3" fmla="*/ 3074895 w 3110119"/>
                <a:gd name="connsiteY3" fmla="*/ 645808 h 1891122"/>
                <a:gd name="connsiteX4" fmla="*/ 3074895 w 3110119"/>
                <a:gd name="connsiteY4" fmla="*/ 1207511 h 1891122"/>
                <a:gd name="connsiteX5" fmla="*/ 2826701 w 3110119"/>
                <a:gd name="connsiteY5" fmla="*/ 1625522 h 1891122"/>
                <a:gd name="connsiteX6" fmla="*/ 2199684 w 3110119"/>
                <a:gd name="connsiteY6" fmla="*/ 1860654 h 1891122"/>
                <a:gd name="connsiteX7" fmla="*/ 1180781 w 3110119"/>
                <a:gd name="connsiteY7" fmla="*/ 1886780 h 1891122"/>
                <a:gd name="connsiteX8" fmla="*/ 592952 w 3110119"/>
                <a:gd name="connsiteY8" fmla="*/ 1847591 h 1891122"/>
                <a:gd name="connsiteX9" fmla="*/ 201066 w 3110119"/>
                <a:gd name="connsiteY9" fmla="*/ 1625522 h 1891122"/>
                <a:gd name="connsiteX10" fmla="*/ 5124 w 3110119"/>
                <a:gd name="connsiteY10" fmla="*/ 1024631 h 1891122"/>
                <a:gd name="connsiteX11" fmla="*/ 96564 w 3110119"/>
                <a:gd name="connsiteY11" fmla="*/ 489054 h 1891122"/>
                <a:gd name="connsiteX12" fmla="*/ 501512 w 3110119"/>
                <a:gd name="connsiteY12" fmla="*/ 149420 h 1891122"/>
                <a:gd name="connsiteX13" fmla="*/ 1167718 w 3110119"/>
                <a:gd name="connsiteY13" fmla="*/ 44917 h 1891122"/>
                <a:gd name="connsiteX14" fmla="*/ 1664106 w 3110119"/>
                <a:gd name="connsiteY14" fmla="*/ 5728 h 189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10119" h="1891122">
                  <a:moveTo>
                    <a:pt x="1664106" y="5728"/>
                  </a:moveTo>
                  <a:cubicBezTo>
                    <a:pt x="1855694" y="1374"/>
                    <a:pt x="2134369" y="-9512"/>
                    <a:pt x="2317249" y="18791"/>
                  </a:cubicBezTo>
                  <a:cubicBezTo>
                    <a:pt x="2500129" y="47094"/>
                    <a:pt x="2635112" y="71042"/>
                    <a:pt x="2761386" y="175545"/>
                  </a:cubicBezTo>
                  <a:cubicBezTo>
                    <a:pt x="2887660" y="280048"/>
                    <a:pt x="3022644" y="473814"/>
                    <a:pt x="3074895" y="645808"/>
                  </a:cubicBezTo>
                  <a:cubicBezTo>
                    <a:pt x="3127147" y="817802"/>
                    <a:pt x="3116261" y="1044225"/>
                    <a:pt x="3074895" y="1207511"/>
                  </a:cubicBezTo>
                  <a:cubicBezTo>
                    <a:pt x="3033529" y="1370797"/>
                    <a:pt x="2972570" y="1516665"/>
                    <a:pt x="2826701" y="1625522"/>
                  </a:cubicBezTo>
                  <a:cubicBezTo>
                    <a:pt x="2680833" y="1734379"/>
                    <a:pt x="2474004" y="1817111"/>
                    <a:pt x="2199684" y="1860654"/>
                  </a:cubicBezTo>
                  <a:cubicBezTo>
                    <a:pt x="1925364" y="1904197"/>
                    <a:pt x="1448570" y="1888957"/>
                    <a:pt x="1180781" y="1886780"/>
                  </a:cubicBezTo>
                  <a:cubicBezTo>
                    <a:pt x="912992" y="1884603"/>
                    <a:pt x="756238" y="1891134"/>
                    <a:pt x="592952" y="1847591"/>
                  </a:cubicBezTo>
                  <a:cubicBezTo>
                    <a:pt x="429666" y="1804048"/>
                    <a:pt x="299037" y="1762682"/>
                    <a:pt x="201066" y="1625522"/>
                  </a:cubicBezTo>
                  <a:cubicBezTo>
                    <a:pt x="103095" y="1488362"/>
                    <a:pt x="22541" y="1214042"/>
                    <a:pt x="5124" y="1024631"/>
                  </a:cubicBezTo>
                  <a:cubicBezTo>
                    <a:pt x="-12293" y="835220"/>
                    <a:pt x="13833" y="634922"/>
                    <a:pt x="96564" y="489054"/>
                  </a:cubicBezTo>
                  <a:cubicBezTo>
                    <a:pt x="179295" y="343186"/>
                    <a:pt x="322987" y="223443"/>
                    <a:pt x="501512" y="149420"/>
                  </a:cubicBezTo>
                  <a:cubicBezTo>
                    <a:pt x="680037" y="75397"/>
                    <a:pt x="967421" y="66688"/>
                    <a:pt x="1167718" y="44917"/>
                  </a:cubicBezTo>
                  <a:cubicBezTo>
                    <a:pt x="1368015" y="23146"/>
                    <a:pt x="1472518" y="10082"/>
                    <a:pt x="1664106" y="5728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241796" y="4725144"/>
            <a:ext cx="2983012" cy="1944216"/>
            <a:chOff x="3766623" y="57940"/>
            <a:chExt cx="2974745" cy="1938828"/>
          </a:xfrm>
        </p:grpSpPr>
        <p:pic>
          <p:nvPicPr>
            <p:cNvPr id="16" name="Picture 4" descr="\\10.120.2.1\FileServer\01_診療部\15_心臓血管外科\3. 個人フォルダ\圓尾\☆COVID19\コロナ職員応援チーム\コロナ手洗い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623" y="216024"/>
              <a:ext cx="2974745" cy="161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フリーフォーム 16"/>
            <p:cNvSpPr/>
            <p:nvPr/>
          </p:nvSpPr>
          <p:spPr>
            <a:xfrm>
              <a:off x="3811429" y="57940"/>
              <a:ext cx="2913857" cy="1938828"/>
            </a:xfrm>
            <a:custGeom>
              <a:avLst/>
              <a:gdLst>
                <a:gd name="connsiteX0" fmla="*/ 359077 w 3013290"/>
                <a:gd name="connsiteY0" fmla="*/ 192744 h 1930305"/>
                <a:gd name="connsiteX1" fmla="*/ 97820 w 3013290"/>
                <a:gd name="connsiteY1" fmla="*/ 493190 h 1930305"/>
                <a:gd name="connsiteX2" fmla="*/ 6380 w 3013290"/>
                <a:gd name="connsiteY2" fmla="*/ 1041830 h 1930305"/>
                <a:gd name="connsiteX3" fmla="*/ 254574 w 3013290"/>
                <a:gd name="connsiteY3" fmla="*/ 1551282 h 1930305"/>
                <a:gd name="connsiteX4" fmla="*/ 737900 w 3013290"/>
                <a:gd name="connsiteY4" fmla="*/ 1760287 h 1930305"/>
                <a:gd name="connsiteX5" fmla="*/ 1155911 w 3013290"/>
                <a:gd name="connsiteY5" fmla="*/ 1760287 h 1930305"/>
                <a:gd name="connsiteX6" fmla="*/ 1534734 w 3013290"/>
                <a:gd name="connsiteY6" fmla="*/ 1838664 h 1930305"/>
                <a:gd name="connsiteX7" fmla="*/ 2174814 w 3013290"/>
                <a:gd name="connsiteY7" fmla="*/ 1930104 h 1930305"/>
                <a:gd name="connsiteX8" fmla="*/ 2788768 w 3013290"/>
                <a:gd name="connsiteY8" fmla="*/ 1812539 h 1930305"/>
                <a:gd name="connsiteX9" fmla="*/ 2984711 w 3013290"/>
                <a:gd name="connsiteY9" fmla="*/ 1525156 h 1930305"/>
                <a:gd name="connsiteX10" fmla="*/ 3010837 w 3013290"/>
                <a:gd name="connsiteY10" fmla="*/ 1198584 h 1930305"/>
                <a:gd name="connsiteX11" fmla="*/ 2971648 w 3013290"/>
                <a:gd name="connsiteY11" fmla="*/ 780573 h 1930305"/>
                <a:gd name="connsiteX12" fmla="*/ 2775706 w 3013290"/>
                <a:gd name="connsiteY12" fmla="*/ 427876 h 1930305"/>
                <a:gd name="connsiteX13" fmla="*/ 2462197 w 3013290"/>
                <a:gd name="connsiteY13" fmla="*/ 205807 h 1930305"/>
                <a:gd name="connsiteX14" fmla="*/ 2044186 w 3013290"/>
                <a:gd name="connsiteY14" fmla="*/ 75179 h 1930305"/>
                <a:gd name="connsiteX15" fmla="*/ 1417168 w 3013290"/>
                <a:gd name="connsiteY15" fmla="*/ 9864 h 1930305"/>
                <a:gd name="connsiteX16" fmla="*/ 1077534 w 3013290"/>
                <a:gd name="connsiteY16" fmla="*/ 9864 h 1930305"/>
                <a:gd name="connsiteX17" fmla="*/ 594208 w 3013290"/>
                <a:gd name="connsiteY17" fmla="*/ 101304 h 1930305"/>
                <a:gd name="connsiteX18" fmla="*/ 359077 w 3013290"/>
                <a:gd name="connsiteY18" fmla="*/ 192744 h 1930305"/>
                <a:gd name="connsiteX0" fmla="*/ 359077 w 3013290"/>
                <a:gd name="connsiteY0" fmla="*/ 192744 h 1930283"/>
                <a:gd name="connsiteX1" fmla="*/ 97820 w 3013290"/>
                <a:gd name="connsiteY1" fmla="*/ 493190 h 1930283"/>
                <a:gd name="connsiteX2" fmla="*/ 6380 w 3013290"/>
                <a:gd name="connsiteY2" fmla="*/ 1041830 h 1930283"/>
                <a:gd name="connsiteX3" fmla="*/ 254574 w 3013290"/>
                <a:gd name="connsiteY3" fmla="*/ 1551282 h 1930283"/>
                <a:gd name="connsiteX4" fmla="*/ 737900 w 3013290"/>
                <a:gd name="connsiteY4" fmla="*/ 1760287 h 1930283"/>
                <a:gd name="connsiteX5" fmla="*/ 1155911 w 3013290"/>
                <a:gd name="connsiteY5" fmla="*/ 1812538 h 1930283"/>
                <a:gd name="connsiteX6" fmla="*/ 1534734 w 3013290"/>
                <a:gd name="connsiteY6" fmla="*/ 1838664 h 1930283"/>
                <a:gd name="connsiteX7" fmla="*/ 2174814 w 3013290"/>
                <a:gd name="connsiteY7" fmla="*/ 1930104 h 1930283"/>
                <a:gd name="connsiteX8" fmla="*/ 2788768 w 3013290"/>
                <a:gd name="connsiteY8" fmla="*/ 1812539 h 1930283"/>
                <a:gd name="connsiteX9" fmla="*/ 2984711 w 3013290"/>
                <a:gd name="connsiteY9" fmla="*/ 1525156 h 1930283"/>
                <a:gd name="connsiteX10" fmla="*/ 3010837 w 3013290"/>
                <a:gd name="connsiteY10" fmla="*/ 1198584 h 1930283"/>
                <a:gd name="connsiteX11" fmla="*/ 2971648 w 3013290"/>
                <a:gd name="connsiteY11" fmla="*/ 780573 h 1930283"/>
                <a:gd name="connsiteX12" fmla="*/ 2775706 w 3013290"/>
                <a:gd name="connsiteY12" fmla="*/ 427876 h 1930283"/>
                <a:gd name="connsiteX13" fmla="*/ 2462197 w 3013290"/>
                <a:gd name="connsiteY13" fmla="*/ 205807 h 1930283"/>
                <a:gd name="connsiteX14" fmla="*/ 2044186 w 3013290"/>
                <a:gd name="connsiteY14" fmla="*/ 75179 h 1930283"/>
                <a:gd name="connsiteX15" fmla="*/ 1417168 w 3013290"/>
                <a:gd name="connsiteY15" fmla="*/ 9864 h 1930283"/>
                <a:gd name="connsiteX16" fmla="*/ 1077534 w 3013290"/>
                <a:gd name="connsiteY16" fmla="*/ 9864 h 1930283"/>
                <a:gd name="connsiteX17" fmla="*/ 594208 w 3013290"/>
                <a:gd name="connsiteY17" fmla="*/ 101304 h 1930283"/>
                <a:gd name="connsiteX18" fmla="*/ 359077 w 3013290"/>
                <a:gd name="connsiteY18" fmla="*/ 192744 h 1930283"/>
                <a:gd name="connsiteX0" fmla="*/ 359077 w 3013290"/>
                <a:gd name="connsiteY0" fmla="*/ 192744 h 1931824"/>
                <a:gd name="connsiteX1" fmla="*/ 97820 w 3013290"/>
                <a:gd name="connsiteY1" fmla="*/ 493190 h 1931824"/>
                <a:gd name="connsiteX2" fmla="*/ 6380 w 3013290"/>
                <a:gd name="connsiteY2" fmla="*/ 1041830 h 1931824"/>
                <a:gd name="connsiteX3" fmla="*/ 254574 w 3013290"/>
                <a:gd name="connsiteY3" fmla="*/ 1551282 h 1931824"/>
                <a:gd name="connsiteX4" fmla="*/ 737900 w 3013290"/>
                <a:gd name="connsiteY4" fmla="*/ 1760287 h 1931824"/>
                <a:gd name="connsiteX5" fmla="*/ 1155911 w 3013290"/>
                <a:gd name="connsiteY5" fmla="*/ 1812538 h 1931824"/>
                <a:gd name="connsiteX6" fmla="*/ 1534734 w 3013290"/>
                <a:gd name="connsiteY6" fmla="*/ 1877852 h 1931824"/>
                <a:gd name="connsiteX7" fmla="*/ 2174814 w 3013290"/>
                <a:gd name="connsiteY7" fmla="*/ 1930104 h 1931824"/>
                <a:gd name="connsiteX8" fmla="*/ 2788768 w 3013290"/>
                <a:gd name="connsiteY8" fmla="*/ 1812539 h 1931824"/>
                <a:gd name="connsiteX9" fmla="*/ 2984711 w 3013290"/>
                <a:gd name="connsiteY9" fmla="*/ 1525156 h 1931824"/>
                <a:gd name="connsiteX10" fmla="*/ 3010837 w 3013290"/>
                <a:gd name="connsiteY10" fmla="*/ 1198584 h 1931824"/>
                <a:gd name="connsiteX11" fmla="*/ 2971648 w 3013290"/>
                <a:gd name="connsiteY11" fmla="*/ 780573 h 1931824"/>
                <a:gd name="connsiteX12" fmla="*/ 2775706 w 3013290"/>
                <a:gd name="connsiteY12" fmla="*/ 427876 h 1931824"/>
                <a:gd name="connsiteX13" fmla="*/ 2462197 w 3013290"/>
                <a:gd name="connsiteY13" fmla="*/ 205807 h 1931824"/>
                <a:gd name="connsiteX14" fmla="*/ 2044186 w 3013290"/>
                <a:gd name="connsiteY14" fmla="*/ 75179 h 1931824"/>
                <a:gd name="connsiteX15" fmla="*/ 1417168 w 3013290"/>
                <a:gd name="connsiteY15" fmla="*/ 9864 h 1931824"/>
                <a:gd name="connsiteX16" fmla="*/ 1077534 w 3013290"/>
                <a:gd name="connsiteY16" fmla="*/ 9864 h 1931824"/>
                <a:gd name="connsiteX17" fmla="*/ 594208 w 3013290"/>
                <a:gd name="connsiteY17" fmla="*/ 101304 h 1931824"/>
                <a:gd name="connsiteX18" fmla="*/ 359077 w 3013290"/>
                <a:gd name="connsiteY18" fmla="*/ 192744 h 1931824"/>
                <a:gd name="connsiteX0" fmla="*/ 359077 w 3013290"/>
                <a:gd name="connsiteY0" fmla="*/ 192744 h 1931697"/>
                <a:gd name="connsiteX1" fmla="*/ 97820 w 3013290"/>
                <a:gd name="connsiteY1" fmla="*/ 493190 h 1931697"/>
                <a:gd name="connsiteX2" fmla="*/ 6380 w 3013290"/>
                <a:gd name="connsiteY2" fmla="*/ 1041830 h 1931697"/>
                <a:gd name="connsiteX3" fmla="*/ 254574 w 3013290"/>
                <a:gd name="connsiteY3" fmla="*/ 1551282 h 1931697"/>
                <a:gd name="connsiteX4" fmla="*/ 737900 w 3013290"/>
                <a:gd name="connsiteY4" fmla="*/ 1760287 h 1931697"/>
                <a:gd name="connsiteX5" fmla="*/ 1090597 w 3013290"/>
                <a:gd name="connsiteY5" fmla="*/ 1838664 h 1931697"/>
                <a:gd name="connsiteX6" fmla="*/ 1534734 w 3013290"/>
                <a:gd name="connsiteY6" fmla="*/ 1877852 h 1931697"/>
                <a:gd name="connsiteX7" fmla="*/ 2174814 w 3013290"/>
                <a:gd name="connsiteY7" fmla="*/ 1930104 h 1931697"/>
                <a:gd name="connsiteX8" fmla="*/ 2788768 w 3013290"/>
                <a:gd name="connsiteY8" fmla="*/ 1812539 h 1931697"/>
                <a:gd name="connsiteX9" fmla="*/ 2984711 w 3013290"/>
                <a:gd name="connsiteY9" fmla="*/ 1525156 h 1931697"/>
                <a:gd name="connsiteX10" fmla="*/ 3010837 w 3013290"/>
                <a:gd name="connsiteY10" fmla="*/ 1198584 h 1931697"/>
                <a:gd name="connsiteX11" fmla="*/ 2971648 w 3013290"/>
                <a:gd name="connsiteY11" fmla="*/ 780573 h 1931697"/>
                <a:gd name="connsiteX12" fmla="*/ 2775706 w 3013290"/>
                <a:gd name="connsiteY12" fmla="*/ 427876 h 1931697"/>
                <a:gd name="connsiteX13" fmla="*/ 2462197 w 3013290"/>
                <a:gd name="connsiteY13" fmla="*/ 205807 h 1931697"/>
                <a:gd name="connsiteX14" fmla="*/ 2044186 w 3013290"/>
                <a:gd name="connsiteY14" fmla="*/ 75179 h 1931697"/>
                <a:gd name="connsiteX15" fmla="*/ 1417168 w 3013290"/>
                <a:gd name="connsiteY15" fmla="*/ 9864 h 1931697"/>
                <a:gd name="connsiteX16" fmla="*/ 1077534 w 3013290"/>
                <a:gd name="connsiteY16" fmla="*/ 9864 h 1931697"/>
                <a:gd name="connsiteX17" fmla="*/ 594208 w 3013290"/>
                <a:gd name="connsiteY17" fmla="*/ 101304 h 1931697"/>
                <a:gd name="connsiteX18" fmla="*/ 359077 w 3013290"/>
                <a:gd name="connsiteY18" fmla="*/ 192744 h 1931697"/>
                <a:gd name="connsiteX0" fmla="*/ 359077 w 3013290"/>
                <a:gd name="connsiteY0" fmla="*/ 192744 h 1931697"/>
                <a:gd name="connsiteX1" fmla="*/ 97820 w 3013290"/>
                <a:gd name="connsiteY1" fmla="*/ 493190 h 1931697"/>
                <a:gd name="connsiteX2" fmla="*/ 6380 w 3013290"/>
                <a:gd name="connsiteY2" fmla="*/ 1041830 h 1931697"/>
                <a:gd name="connsiteX3" fmla="*/ 254574 w 3013290"/>
                <a:gd name="connsiteY3" fmla="*/ 1551282 h 1931697"/>
                <a:gd name="connsiteX4" fmla="*/ 607272 w 3013290"/>
                <a:gd name="connsiteY4" fmla="*/ 1721099 h 1931697"/>
                <a:gd name="connsiteX5" fmla="*/ 1090597 w 3013290"/>
                <a:gd name="connsiteY5" fmla="*/ 1838664 h 1931697"/>
                <a:gd name="connsiteX6" fmla="*/ 1534734 w 3013290"/>
                <a:gd name="connsiteY6" fmla="*/ 1877852 h 1931697"/>
                <a:gd name="connsiteX7" fmla="*/ 2174814 w 3013290"/>
                <a:gd name="connsiteY7" fmla="*/ 1930104 h 1931697"/>
                <a:gd name="connsiteX8" fmla="*/ 2788768 w 3013290"/>
                <a:gd name="connsiteY8" fmla="*/ 1812539 h 1931697"/>
                <a:gd name="connsiteX9" fmla="*/ 2984711 w 3013290"/>
                <a:gd name="connsiteY9" fmla="*/ 1525156 h 1931697"/>
                <a:gd name="connsiteX10" fmla="*/ 3010837 w 3013290"/>
                <a:gd name="connsiteY10" fmla="*/ 1198584 h 1931697"/>
                <a:gd name="connsiteX11" fmla="*/ 2971648 w 3013290"/>
                <a:gd name="connsiteY11" fmla="*/ 780573 h 1931697"/>
                <a:gd name="connsiteX12" fmla="*/ 2775706 w 3013290"/>
                <a:gd name="connsiteY12" fmla="*/ 427876 h 1931697"/>
                <a:gd name="connsiteX13" fmla="*/ 2462197 w 3013290"/>
                <a:gd name="connsiteY13" fmla="*/ 205807 h 1931697"/>
                <a:gd name="connsiteX14" fmla="*/ 2044186 w 3013290"/>
                <a:gd name="connsiteY14" fmla="*/ 75179 h 1931697"/>
                <a:gd name="connsiteX15" fmla="*/ 1417168 w 3013290"/>
                <a:gd name="connsiteY15" fmla="*/ 9864 h 1931697"/>
                <a:gd name="connsiteX16" fmla="*/ 1077534 w 3013290"/>
                <a:gd name="connsiteY16" fmla="*/ 9864 h 1931697"/>
                <a:gd name="connsiteX17" fmla="*/ 594208 w 3013290"/>
                <a:gd name="connsiteY17" fmla="*/ 101304 h 1931697"/>
                <a:gd name="connsiteX18" fmla="*/ 359077 w 3013290"/>
                <a:gd name="connsiteY18" fmla="*/ 192744 h 1931697"/>
                <a:gd name="connsiteX0" fmla="*/ 353407 w 3007620"/>
                <a:gd name="connsiteY0" fmla="*/ 192744 h 1931697"/>
                <a:gd name="connsiteX1" fmla="*/ 92150 w 3007620"/>
                <a:gd name="connsiteY1" fmla="*/ 493190 h 1931697"/>
                <a:gd name="connsiteX2" fmla="*/ 710 w 3007620"/>
                <a:gd name="connsiteY2" fmla="*/ 1041830 h 1931697"/>
                <a:gd name="connsiteX3" fmla="*/ 131338 w 3007620"/>
                <a:gd name="connsiteY3" fmla="*/ 1433716 h 1931697"/>
                <a:gd name="connsiteX4" fmla="*/ 601602 w 3007620"/>
                <a:gd name="connsiteY4" fmla="*/ 1721099 h 1931697"/>
                <a:gd name="connsiteX5" fmla="*/ 1084927 w 3007620"/>
                <a:gd name="connsiteY5" fmla="*/ 1838664 h 1931697"/>
                <a:gd name="connsiteX6" fmla="*/ 1529064 w 3007620"/>
                <a:gd name="connsiteY6" fmla="*/ 1877852 h 1931697"/>
                <a:gd name="connsiteX7" fmla="*/ 2169144 w 3007620"/>
                <a:gd name="connsiteY7" fmla="*/ 1930104 h 1931697"/>
                <a:gd name="connsiteX8" fmla="*/ 2783098 w 3007620"/>
                <a:gd name="connsiteY8" fmla="*/ 1812539 h 1931697"/>
                <a:gd name="connsiteX9" fmla="*/ 2979041 w 3007620"/>
                <a:gd name="connsiteY9" fmla="*/ 1525156 h 1931697"/>
                <a:gd name="connsiteX10" fmla="*/ 3005167 w 3007620"/>
                <a:gd name="connsiteY10" fmla="*/ 1198584 h 1931697"/>
                <a:gd name="connsiteX11" fmla="*/ 2965978 w 3007620"/>
                <a:gd name="connsiteY11" fmla="*/ 780573 h 1931697"/>
                <a:gd name="connsiteX12" fmla="*/ 2770036 w 3007620"/>
                <a:gd name="connsiteY12" fmla="*/ 427876 h 1931697"/>
                <a:gd name="connsiteX13" fmla="*/ 2456527 w 3007620"/>
                <a:gd name="connsiteY13" fmla="*/ 205807 h 1931697"/>
                <a:gd name="connsiteX14" fmla="*/ 2038516 w 3007620"/>
                <a:gd name="connsiteY14" fmla="*/ 75179 h 1931697"/>
                <a:gd name="connsiteX15" fmla="*/ 1411498 w 3007620"/>
                <a:gd name="connsiteY15" fmla="*/ 9864 h 1931697"/>
                <a:gd name="connsiteX16" fmla="*/ 1071864 w 3007620"/>
                <a:gd name="connsiteY16" fmla="*/ 9864 h 1931697"/>
                <a:gd name="connsiteX17" fmla="*/ 588538 w 3007620"/>
                <a:gd name="connsiteY17" fmla="*/ 101304 h 1931697"/>
                <a:gd name="connsiteX18" fmla="*/ 353407 w 3007620"/>
                <a:gd name="connsiteY18" fmla="*/ 192744 h 1931697"/>
                <a:gd name="connsiteX0" fmla="*/ 354371 w 3008584"/>
                <a:gd name="connsiteY0" fmla="*/ 192744 h 1931697"/>
                <a:gd name="connsiteX1" fmla="*/ 93114 w 3008584"/>
                <a:gd name="connsiteY1" fmla="*/ 493190 h 1931697"/>
                <a:gd name="connsiteX2" fmla="*/ 1674 w 3008584"/>
                <a:gd name="connsiteY2" fmla="*/ 1041830 h 1931697"/>
                <a:gd name="connsiteX3" fmla="*/ 158427 w 3008584"/>
                <a:gd name="connsiteY3" fmla="*/ 1381464 h 1931697"/>
                <a:gd name="connsiteX4" fmla="*/ 602566 w 3008584"/>
                <a:gd name="connsiteY4" fmla="*/ 1721099 h 1931697"/>
                <a:gd name="connsiteX5" fmla="*/ 1085891 w 3008584"/>
                <a:gd name="connsiteY5" fmla="*/ 1838664 h 1931697"/>
                <a:gd name="connsiteX6" fmla="*/ 1530028 w 3008584"/>
                <a:gd name="connsiteY6" fmla="*/ 1877852 h 1931697"/>
                <a:gd name="connsiteX7" fmla="*/ 2170108 w 3008584"/>
                <a:gd name="connsiteY7" fmla="*/ 1930104 h 1931697"/>
                <a:gd name="connsiteX8" fmla="*/ 2784062 w 3008584"/>
                <a:gd name="connsiteY8" fmla="*/ 1812539 h 1931697"/>
                <a:gd name="connsiteX9" fmla="*/ 2980005 w 3008584"/>
                <a:gd name="connsiteY9" fmla="*/ 1525156 h 1931697"/>
                <a:gd name="connsiteX10" fmla="*/ 3006131 w 3008584"/>
                <a:gd name="connsiteY10" fmla="*/ 1198584 h 1931697"/>
                <a:gd name="connsiteX11" fmla="*/ 2966942 w 3008584"/>
                <a:gd name="connsiteY11" fmla="*/ 780573 h 1931697"/>
                <a:gd name="connsiteX12" fmla="*/ 2771000 w 3008584"/>
                <a:gd name="connsiteY12" fmla="*/ 427876 h 1931697"/>
                <a:gd name="connsiteX13" fmla="*/ 2457491 w 3008584"/>
                <a:gd name="connsiteY13" fmla="*/ 205807 h 1931697"/>
                <a:gd name="connsiteX14" fmla="*/ 2039480 w 3008584"/>
                <a:gd name="connsiteY14" fmla="*/ 75179 h 1931697"/>
                <a:gd name="connsiteX15" fmla="*/ 1412462 w 3008584"/>
                <a:gd name="connsiteY15" fmla="*/ 9864 h 1931697"/>
                <a:gd name="connsiteX16" fmla="*/ 1072828 w 3008584"/>
                <a:gd name="connsiteY16" fmla="*/ 9864 h 1931697"/>
                <a:gd name="connsiteX17" fmla="*/ 589502 w 3008584"/>
                <a:gd name="connsiteY17" fmla="*/ 101304 h 1931697"/>
                <a:gd name="connsiteX18" fmla="*/ 354371 w 3008584"/>
                <a:gd name="connsiteY18" fmla="*/ 192744 h 1931697"/>
                <a:gd name="connsiteX0" fmla="*/ 283263 w 2937476"/>
                <a:gd name="connsiteY0" fmla="*/ 192744 h 1931697"/>
                <a:gd name="connsiteX1" fmla="*/ 22006 w 2937476"/>
                <a:gd name="connsiteY1" fmla="*/ 493190 h 1931697"/>
                <a:gd name="connsiteX2" fmla="*/ 22006 w 2937476"/>
                <a:gd name="connsiteY2" fmla="*/ 950390 h 1931697"/>
                <a:gd name="connsiteX3" fmla="*/ 87319 w 2937476"/>
                <a:gd name="connsiteY3" fmla="*/ 1381464 h 1931697"/>
                <a:gd name="connsiteX4" fmla="*/ 531458 w 2937476"/>
                <a:gd name="connsiteY4" fmla="*/ 1721099 h 1931697"/>
                <a:gd name="connsiteX5" fmla="*/ 1014783 w 2937476"/>
                <a:gd name="connsiteY5" fmla="*/ 1838664 h 1931697"/>
                <a:gd name="connsiteX6" fmla="*/ 1458920 w 2937476"/>
                <a:gd name="connsiteY6" fmla="*/ 1877852 h 1931697"/>
                <a:gd name="connsiteX7" fmla="*/ 2099000 w 2937476"/>
                <a:gd name="connsiteY7" fmla="*/ 1930104 h 1931697"/>
                <a:gd name="connsiteX8" fmla="*/ 2712954 w 2937476"/>
                <a:gd name="connsiteY8" fmla="*/ 1812539 h 1931697"/>
                <a:gd name="connsiteX9" fmla="*/ 2908897 w 2937476"/>
                <a:gd name="connsiteY9" fmla="*/ 1525156 h 1931697"/>
                <a:gd name="connsiteX10" fmla="*/ 2935023 w 2937476"/>
                <a:gd name="connsiteY10" fmla="*/ 1198584 h 1931697"/>
                <a:gd name="connsiteX11" fmla="*/ 2895834 w 2937476"/>
                <a:gd name="connsiteY11" fmla="*/ 780573 h 1931697"/>
                <a:gd name="connsiteX12" fmla="*/ 2699892 w 2937476"/>
                <a:gd name="connsiteY12" fmla="*/ 427876 h 1931697"/>
                <a:gd name="connsiteX13" fmla="*/ 2386383 w 2937476"/>
                <a:gd name="connsiteY13" fmla="*/ 205807 h 1931697"/>
                <a:gd name="connsiteX14" fmla="*/ 1968372 w 2937476"/>
                <a:gd name="connsiteY14" fmla="*/ 75179 h 1931697"/>
                <a:gd name="connsiteX15" fmla="*/ 1341354 w 2937476"/>
                <a:gd name="connsiteY15" fmla="*/ 9864 h 1931697"/>
                <a:gd name="connsiteX16" fmla="*/ 1001720 w 2937476"/>
                <a:gd name="connsiteY16" fmla="*/ 9864 h 1931697"/>
                <a:gd name="connsiteX17" fmla="*/ 518394 w 2937476"/>
                <a:gd name="connsiteY17" fmla="*/ 101304 h 1931697"/>
                <a:gd name="connsiteX18" fmla="*/ 283263 w 2937476"/>
                <a:gd name="connsiteY18" fmla="*/ 192744 h 1931697"/>
                <a:gd name="connsiteX0" fmla="*/ 286396 w 2940609"/>
                <a:gd name="connsiteY0" fmla="*/ 192744 h 1931697"/>
                <a:gd name="connsiteX1" fmla="*/ 25139 w 2940609"/>
                <a:gd name="connsiteY1" fmla="*/ 493190 h 1931697"/>
                <a:gd name="connsiteX2" fmla="*/ 25139 w 2940609"/>
                <a:gd name="connsiteY2" fmla="*/ 950390 h 1931697"/>
                <a:gd name="connsiteX3" fmla="*/ 155766 w 2940609"/>
                <a:gd name="connsiteY3" fmla="*/ 1368401 h 1931697"/>
                <a:gd name="connsiteX4" fmla="*/ 534591 w 2940609"/>
                <a:gd name="connsiteY4" fmla="*/ 1721099 h 1931697"/>
                <a:gd name="connsiteX5" fmla="*/ 1017916 w 2940609"/>
                <a:gd name="connsiteY5" fmla="*/ 1838664 h 1931697"/>
                <a:gd name="connsiteX6" fmla="*/ 1462053 w 2940609"/>
                <a:gd name="connsiteY6" fmla="*/ 1877852 h 1931697"/>
                <a:gd name="connsiteX7" fmla="*/ 2102133 w 2940609"/>
                <a:gd name="connsiteY7" fmla="*/ 1930104 h 1931697"/>
                <a:gd name="connsiteX8" fmla="*/ 2716087 w 2940609"/>
                <a:gd name="connsiteY8" fmla="*/ 1812539 h 1931697"/>
                <a:gd name="connsiteX9" fmla="*/ 2912030 w 2940609"/>
                <a:gd name="connsiteY9" fmla="*/ 1525156 h 1931697"/>
                <a:gd name="connsiteX10" fmla="*/ 2938156 w 2940609"/>
                <a:gd name="connsiteY10" fmla="*/ 1198584 h 1931697"/>
                <a:gd name="connsiteX11" fmla="*/ 2898967 w 2940609"/>
                <a:gd name="connsiteY11" fmla="*/ 780573 h 1931697"/>
                <a:gd name="connsiteX12" fmla="*/ 2703025 w 2940609"/>
                <a:gd name="connsiteY12" fmla="*/ 427876 h 1931697"/>
                <a:gd name="connsiteX13" fmla="*/ 2389516 w 2940609"/>
                <a:gd name="connsiteY13" fmla="*/ 205807 h 1931697"/>
                <a:gd name="connsiteX14" fmla="*/ 1971505 w 2940609"/>
                <a:gd name="connsiteY14" fmla="*/ 75179 h 1931697"/>
                <a:gd name="connsiteX15" fmla="*/ 1344487 w 2940609"/>
                <a:gd name="connsiteY15" fmla="*/ 9864 h 1931697"/>
                <a:gd name="connsiteX16" fmla="*/ 1004853 w 2940609"/>
                <a:gd name="connsiteY16" fmla="*/ 9864 h 1931697"/>
                <a:gd name="connsiteX17" fmla="*/ 521527 w 2940609"/>
                <a:gd name="connsiteY17" fmla="*/ 101304 h 1931697"/>
                <a:gd name="connsiteX18" fmla="*/ 286396 w 2940609"/>
                <a:gd name="connsiteY18" fmla="*/ 192744 h 1931697"/>
                <a:gd name="connsiteX0" fmla="*/ 261464 w 2915677"/>
                <a:gd name="connsiteY0" fmla="*/ 192744 h 1931697"/>
                <a:gd name="connsiteX1" fmla="*/ 104710 w 2915677"/>
                <a:gd name="connsiteY1" fmla="*/ 467065 h 1931697"/>
                <a:gd name="connsiteX2" fmla="*/ 207 w 2915677"/>
                <a:gd name="connsiteY2" fmla="*/ 950390 h 1931697"/>
                <a:gd name="connsiteX3" fmla="*/ 130834 w 2915677"/>
                <a:gd name="connsiteY3" fmla="*/ 1368401 h 1931697"/>
                <a:gd name="connsiteX4" fmla="*/ 509659 w 2915677"/>
                <a:gd name="connsiteY4" fmla="*/ 1721099 h 1931697"/>
                <a:gd name="connsiteX5" fmla="*/ 992984 w 2915677"/>
                <a:gd name="connsiteY5" fmla="*/ 1838664 h 1931697"/>
                <a:gd name="connsiteX6" fmla="*/ 1437121 w 2915677"/>
                <a:gd name="connsiteY6" fmla="*/ 1877852 h 1931697"/>
                <a:gd name="connsiteX7" fmla="*/ 2077201 w 2915677"/>
                <a:gd name="connsiteY7" fmla="*/ 1930104 h 1931697"/>
                <a:gd name="connsiteX8" fmla="*/ 2691155 w 2915677"/>
                <a:gd name="connsiteY8" fmla="*/ 1812539 h 1931697"/>
                <a:gd name="connsiteX9" fmla="*/ 2887098 w 2915677"/>
                <a:gd name="connsiteY9" fmla="*/ 1525156 h 1931697"/>
                <a:gd name="connsiteX10" fmla="*/ 2913224 w 2915677"/>
                <a:gd name="connsiteY10" fmla="*/ 1198584 h 1931697"/>
                <a:gd name="connsiteX11" fmla="*/ 2874035 w 2915677"/>
                <a:gd name="connsiteY11" fmla="*/ 780573 h 1931697"/>
                <a:gd name="connsiteX12" fmla="*/ 2678093 w 2915677"/>
                <a:gd name="connsiteY12" fmla="*/ 427876 h 1931697"/>
                <a:gd name="connsiteX13" fmla="*/ 2364584 w 2915677"/>
                <a:gd name="connsiteY13" fmla="*/ 205807 h 1931697"/>
                <a:gd name="connsiteX14" fmla="*/ 1946573 w 2915677"/>
                <a:gd name="connsiteY14" fmla="*/ 75179 h 1931697"/>
                <a:gd name="connsiteX15" fmla="*/ 1319555 w 2915677"/>
                <a:gd name="connsiteY15" fmla="*/ 9864 h 1931697"/>
                <a:gd name="connsiteX16" fmla="*/ 979921 w 2915677"/>
                <a:gd name="connsiteY16" fmla="*/ 9864 h 1931697"/>
                <a:gd name="connsiteX17" fmla="*/ 496595 w 2915677"/>
                <a:gd name="connsiteY17" fmla="*/ 101304 h 1931697"/>
                <a:gd name="connsiteX18" fmla="*/ 261464 w 2915677"/>
                <a:gd name="connsiteY18" fmla="*/ 192744 h 1931697"/>
                <a:gd name="connsiteX0" fmla="*/ 352961 w 2915734"/>
                <a:gd name="connsiteY0" fmla="*/ 192744 h 1931697"/>
                <a:gd name="connsiteX1" fmla="*/ 104767 w 2915734"/>
                <a:gd name="connsiteY1" fmla="*/ 467065 h 1931697"/>
                <a:gd name="connsiteX2" fmla="*/ 264 w 2915734"/>
                <a:gd name="connsiteY2" fmla="*/ 950390 h 1931697"/>
                <a:gd name="connsiteX3" fmla="*/ 130891 w 2915734"/>
                <a:gd name="connsiteY3" fmla="*/ 1368401 h 1931697"/>
                <a:gd name="connsiteX4" fmla="*/ 509716 w 2915734"/>
                <a:gd name="connsiteY4" fmla="*/ 1721099 h 1931697"/>
                <a:gd name="connsiteX5" fmla="*/ 993041 w 2915734"/>
                <a:gd name="connsiteY5" fmla="*/ 1838664 h 1931697"/>
                <a:gd name="connsiteX6" fmla="*/ 1437178 w 2915734"/>
                <a:gd name="connsiteY6" fmla="*/ 1877852 h 1931697"/>
                <a:gd name="connsiteX7" fmla="*/ 2077258 w 2915734"/>
                <a:gd name="connsiteY7" fmla="*/ 1930104 h 1931697"/>
                <a:gd name="connsiteX8" fmla="*/ 2691212 w 2915734"/>
                <a:gd name="connsiteY8" fmla="*/ 1812539 h 1931697"/>
                <a:gd name="connsiteX9" fmla="*/ 2887155 w 2915734"/>
                <a:gd name="connsiteY9" fmla="*/ 1525156 h 1931697"/>
                <a:gd name="connsiteX10" fmla="*/ 2913281 w 2915734"/>
                <a:gd name="connsiteY10" fmla="*/ 1198584 h 1931697"/>
                <a:gd name="connsiteX11" fmla="*/ 2874092 w 2915734"/>
                <a:gd name="connsiteY11" fmla="*/ 780573 h 1931697"/>
                <a:gd name="connsiteX12" fmla="*/ 2678150 w 2915734"/>
                <a:gd name="connsiteY12" fmla="*/ 427876 h 1931697"/>
                <a:gd name="connsiteX13" fmla="*/ 2364641 w 2915734"/>
                <a:gd name="connsiteY13" fmla="*/ 205807 h 1931697"/>
                <a:gd name="connsiteX14" fmla="*/ 1946630 w 2915734"/>
                <a:gd name="connsiteY14" fmla="*/ 75179 h 1931697"/>
                <a:gd name="connsiteX15" fmla="*/ 1319612 w 2915734"/>
                <a:gd name="connsiteY15" fmla="*/ 9864 h 1931697"/>
                <a:gd name="connsiteX16" fmla="*/ 979978 w 2915734"/>
                <a:gd name="connsiteY16" fmla="*/ 9864 h 1931697"/>
                <a:gd name="connsiteX17" fmla="*/ 496652 w 2915734"/>
                <a:gd name="connsiteY17" fmla="*/ 101304 h 1931697"/>
                <a:gd name="connsiteX18" fmla="*/ 352961 w 2915734"/>
                <a:gd name="connsiteY18" fmla="*/ 192744 h 1931697"/>
                <a:gd name="connsiteX0" fmla="*/ 352961 w 2915734"/>
                <a:gd name="connsiteY0" fmla="*/ 192744 h 1931697"/>
                <a:gd name="connsiteX1" fmla="*/ 104767 w 2915734"/>
                <a:gd name="connsiteY1" fmla="*/ 467065 h 1931697"/>
                <a:gd name="connsiteX2" fmla="*/ 264 w 2915734"/>
                <a:gd name="connsiteY2" fmla="*/ 950390 h 1931697"/>
                <a:gd name="connsiteX3" fmla="*/ 130891 w 2915734"/>
                <a:gd name="connsiteY3" fmla="*/ 1368401 h 1931697"/>
                <a:gd name="connsiteX4" fmla="*/ 509716 w 2915734"/>
                <a:gd name="connsiteY4" fmla="*/ 1721099 h 1931697"/>
                <a:gd name="connsiteX5" fmla="*/ 993041 w 2915734"/>
                <a:gd name="connsiteY5" fmla="*/ 1838664 h 1931697"/>
                <a:gd name="connsiteX6" fmla="*/ 1437178 w 2915734"/>
                <a:gd name="connsiteY6" fmla="*/ 1877852 h 1931697"/>
                <a:gd name="connsiteX7" fmla="*/ 2077258 w 2915734"/>
                <a:gd name="connsiteY7" fmla="*/ 1930104 h 1931697"/>
                <a:gd name="connsiteX8" fmla="*/ 2691212 w 2915734"/>
                <a:gd name="connsiteY8" fmla="*/ 1812539 h 1931697"/>
                <a:gd name="connsiteX9" fmla="*/ 2887155 w 2915734"/>
                <a:gd name="connsiteY9" fmla="*/ 1525156 h 1931697"/>
                <a:gd name="connsiteX10" fmla="*/ 2913281 w 2915734"/>
                <a:gd name="connsiteY10" fmla="*/ 1198584 h 1931697"/>
                <a:gd name="connsiteX11" fmla="*/ 2874092 w 2915734"/>
                <a:gd name="connsiteY11" fmla="*/ 780573 h 1931697"/>
                <a:gd name="connsiteX12" fmla="*/ 2678150 w 2915734"/>
                <a:gd name="connsiteY12" fmla="*/ 427876 h 1931697"/>
                <a:gd name="connsiteX13" fmla="*/ 2364641 w 2915734"/>
                <a:gd name="connsiteY13" fmla="*/ 205807 h 1931697"/>
                <a:gd name="connsiteX14" fmla="*/ 1946630 w 2915734"/>
                <a:gd name="connsiteY14" fmla="*/ 75179 h 1931697"/>
                <a:gd name="connsiteX15" fmla="*/ 1319612 w 2915734"/>
                <a:gd name="connsiteY15" fmla="*/ 9864 h 1931697"/>
                <a:gd name="connsiteX16" fmla="*/ 979978 w 2915734"/>
                <a:gd name="connsiteY16" fmla="*/ 9864 h 1931697"/>
                <a:gd name="connsiteX17" fmla="*/ 627281 w 2915734"/>
                <a:gd name="connsiteY17" fmla="*/ 101304 h 1931697"/>
                <a:gd name="connsiteX18" fmla="*/ 352961 w 2915734"/>
                <a:gd name="connsiteY18" fmla="*/ 192744 h 1931697"/>
                <a:gd name="connsiteX0" fmla="*/ 352961 w 2915734"/>
                <a:gd name="connsiteY0" fmla="*/ 192744 h 1931697"/>
                <a:gd name="connsiteX1" fmla="*/ 104767 w 2915734"/>
                <a:gd name="connsiteY1" fmla="*/ 467065 h 1931697"/>
                <a:gd name="connsiteX2" fmla="*/ 264 w 2915734"/>
                <a:gd name="connsiteY2" fmla="*/ 950390 h 1931697"/>
                <a:gd name="connsiteX3" fmla="*/ 130891 w 2915734"/>
                <a:gd name="connsiteY3" fmla="*/ 1368401 h 1931697"/>
                <a:gd name="connsiteX4" fmla="*/ 509716 w 2915734"/>
                <a:gd name="connsiteY4" fmla="*/ 1721099 h 1931697"/>
                <a:gd name="connsiteX5" fmla="*/ 993041 w 2915734"/>
                <a:gd name="connsiteY5" fmla="*/ 1838664 h 1931697"/>
                <a:gd name="connsiteX6" fmla="*/ 1437178 w 2915734"/>
                <a:gd name="connsiteY6" fmla="*/ 1877852 h 1931697"/>
                <a:gd name="connsiteX7" fmla="*/ 2077258 w 2915734"/>
                <a:gd name="connsiteY7" fmla="*/ 1930104 h 1931697"/>
                <a:gd name="connsiteX8" fmla="*/ 2691212 w 2915734"/>
                <a:gd name="connsiteY8" fmla="*/ 1812539 h 1931697"/>
                <a:gd name="connsiteX9" fmla="*/ 2887155 w 2915734"/>
                <a:gd name="connsiteY9" fmla="*/ 1525156 h 1931697"/>
                <a:gd name="connsiteX10" fmla="*/ 2913281 w 2915734"/>
                <a:gd name="connsiteY10" fmla="*/ 1198584 h 1931697"/>
                <a:gd name="connsiteX11" fmla="*/ 2874092 w 2915734"/>
                <a:gd name="connsiteY11" fmla="*/ 780573 h 1931697"/>
                <a:gd name="connsiteX12" fmla="*/ 2678150 w 2915734"/>
                <a:gd name="connsiteY12" fmla="*/ 427876 h 1931697"/>
                <a:gd name="connsiteX13" fmla="*/ 2364641 w 2915734"/>
                <a:gd name="connsiteY13" fmla="*/ 205807 h 1931697"/>
                <a:gd name="connsiteX14" fmla="*/ 1946630 w 2915734"/>
                <a:gd name="connsiteY14" fmla="*/ 75179 h 1931697"/>
                <a:gd name="connsiteX15" fmla="*/ 1319612 w 2915734"/>
                <a:gd name="connsiteY15" fmla="*/ 9864 h 1931697"/>
                <a:gd name="connsiteX16" fmla="*/ 979978 w 2915734"/>
                <a:gd name="connsiteY16" fmla="*/ 9864 h 1931697"/>
                <a:gd name="connsiteX17" fmla="*/ 601155 w 2915734"/>
                <a:gd name="connsiteY17" fmla="*/ 62115 h 1931697"/>
                <a:gd name="connsiteX18" fmla="*/ 352961 w 2915734"/>
                <a:gd name="connsiteY18" fmla="*/ 192744 h 1931697"/>
                <a:gd name="connsiteX0" fmla="*/ 352961 w 2915734"/>
                <a:gd name="connsiteY0" fmla="*/ 192744 h 1937862"/>
                <a:gd name="connsiteX1" fmla="*/ 104767 w 2915734"/>
                <a:gd name="connsiteY1" fmla="*/ 467065 h 1937862"/>
                <a:gd name="connsiteX2" fmla="*/ 264 w 2915734"/>
                <a:gd name="connsiteY2" fmla="*/ 950390 h 1937862"/>
                <a:gd name="connsiteX3" fmla="*/ 130891 w 2915734"/>
                <a:gd name="connsiteY3" fmla="*/ 1368401 h 1937862"/>
                <a:gd name="connsiteX4" fmla="*/ 509716 w 2915734"/>
                <a:gd name="connsiteY4" fmla="*/ 1721099 h 1937862"/>
                <a:gd name="connsiteX5" fmla="*/ 993041 w 2915734"/>
                <a:gd name="connsiteY5" fmla="*/ 1838664 h 1937862"/>
                <a:gd name="connsiteX6" fmla="*/ 1528618 w 2915734"/>
                <a:gd name="connsiteY6" fmla="*/ 1917041 h 1937862"/>
                <a:gd name="connsiteX7" fmla="*/ 2077258 w 2915734"/>
                <a:gd name="connsiteY7" fmla="*/ 1930104 h 1937862"/>
                <a:gd name="connsiteX8" fmla="*/ 2691212 w 2915734"/>
                <a:gd name="connsiteY8" fmla="*/ 1812539 h 1937862"/>
                <a:gd name="connsiteX9" fmla="*/ 2887155 w 2915734"/>
                <a:gd name="connsiteY9" fmla="*/ 1525156 h 1937862"/>
                <a:gd name="connsiteX10" fmla="*/ 2913281 w 2915734"/>
                <a:gd name="connsiteY10" fmla="*/ 1198584 h 1937862"/>
                <a:gd name="connsiteX11" fmla="*/ 2874092 w 2915734"/>
                <a:gd name="connsiteY11" fmla="*/ 780573 h 1937862"/>
                <a:gd name="connsiteX12" fmla="*/ 2678150 w 2915734"/>
                <a:gd name="connsiteY12" fmla="*/ 427876 h 1937862"/>
                <a:gd name="connsiteX13" fmla="*/ 2364641 w 2915734"/>
                <a:gd name="connsiteY13" fmla="*/ 205807 h 1937862"/>
                <a:gd name="connsiteX14" fmla="*/ 1946630 w 2915734"/>
                <a:gd name="connsiteY14" fmla="*/ 75179 h 1937862"/>
                <a:gd name="connsiteX15" fmla="*/ 1319612 w 2915734"/>
                <a:gd name="connsiteY15" fmla="*/ 9864 h 1937862"/>
                <a:gd name="connsiteX16" fmla="*/ 979978 w 2915734"/>
                <a:gd name="connsiteY16" fmla="*/ 9864 h 1937862"/>
                <a:gd name="connsiteX17" fmla="*/ 601155 w 2915734"/>
                <a:gd name="connsiteY17" fmla="*/ 62115 h 1937862"/>
                <a:gd name="connsiteX18" fmla="*/ 352961 w 2915734"/>
                <a:gd name="connsiteY18" fmla="*/ 192744 h 1937862"/>
                <a:gd name="connsiteX0" fmla="*/ 352961 w 2921445"/>
                <a:gd name="connsiteY0" fmla="*/ 192744 h 1938828"/>
                <a:gd name="connsiteX1" fmla="*/ 104767 w 2921445"/>
                <a:gd name="connsiteY1" fmla="*/ 467065 h 1938828"/>
                <a:gd name="connsiteX2" fmla="*/ 264 w 2921445"/>
                <a:gd name="connsiteY2" fmla="*/ 950390 h 1938828"/>
                <a:gd name="connsiteX3" fmla="*/ 130891 w 2921445"/>
                <a:gd name="connsiteY3" fmla="*/ 1368401 h 1938828"/>
                <a:gd name="connsiteX4" fmla="*/ 509716 w 2921445"/>
                <a:gd name="connsiteY4" fmla="*/ 1721099 h 1938828"/>
                <a:gd name="connsiteX5" fmla="*/ 993041 w 2921445"/>
                <a:gd name="connsiteY5" fmla="*/ 1838664 h 1938828"/>
                <a:gd name="connsiteX6" fmla="*/ 1528618 w 2921445"/>
                <a:gd name="connsiteY6" fmla="*/ 1917041 h 1938828"/>
                <a:gd name="connsiteX7" fmla="*/ 2077258 w 2921445"/>
                <a:gd name="connsiteY7" fmla="*/ 1930104 h 1938828"/>
                <a:gd name="connsiteX8" fmla="*/ 2586709 w 2921445"/>
                <a:gd name="connsiteY8" fmla="*/ 1799476 h 1938828"/>
                <a:gd name="connsiteX9" fmla="*/ 2887155 w 2921445"/>
                <a:gd name="connsiteY9" fmla="*/ 1525156 h 1938828"/>
                <a:gd name="connsiteX10" fmla="*/ 2913281 w 2921445"/>
                <a:gd name="connsiteY10" fmla="*/ 1198584 h 1938828"/>
                <a:gd name="connsiteX11" fmla="*/ 2874092 w 2921445"/>
                <a:gd name="connsiteY11" fmla="*/ 780573 h 1938828"/>
                <a:gd name="connsiteX12" fmla="*/ 2678150 w 2921445"/>
                <a:gd name="connsiteY12" fmla="*/ 427876 h 1938828"/>
                <a:gd name="connsiteX13" fmla="*/ 2364641 w 2921445"/>
                <a:gd name="connsiteY13" fmla="*/ 205807 h 1938828"/>
                <a:gd name="connsiteX14" fmla="*/ 1946630 w 2921445"/>
                <a:gd name="connsiteY14" fmla="*/ 75179 h 1938828"/>
                <a:gd name="connsiteX15" fmla="*/ 1319612 w 2921445"/>
                <a:gd name="connsiteY15" fmla="*/ 9864 h 1938828"/>
                <a:gd name="connsiteX16" fmla="*/ 979978 w 2921445"/>
                <a:gd name="connsiteY16" fmla="*/ 9864 h 1938828"/>
                <a:gd name="connsiteX17" fmla="*/ 601155 w 2921445"/>
                <a:gd name="connsiteY17" fmla="*/ 62115 h 1938828"/>
                <a:gd name="connsiteX18" fmla="*/ 352961 w 2921445"/>
                <a:gd name="connsiteY18" fmla="*/ 192744 h 1938828"/>
                <a:gd name="connsiteX0" fmla="*/ 352961 w 2915245"/>
                <a:gd name="connsiteY0" fmla="*/ 192744 h 1938828"/>
                <a:gd name="connsiteX1" fmla="*/ 104767 w 2915245"/>
                <a:gd name="connsiteY1" fmla="*/ 467065 h 1938828"/>
                <a:gd name="connsiteX2" fmla="*/ 264 w 2915245"/>
                <a:gd name="connsiteY2" fmla="*/ 950390 h 1938828"/>
                <a:gd name="connsiteX3" fmla="*/ 130891 w 2915245"/>
                <a:gd name="connsiteY3" fmla="*/ 1368401 h 1938828"/>
                <a:gd name="connsiteX4" fmla="*/ 509716 w 2915245"/>
                <a:gd name="connsiteY4" fmla="*/ 1721099 h 1938828"/>
                <a:gd name="connsiteX5" fmla="*/ 993041 w 2915245"/>
                <a:gd name="connsiteY5" fmla="*/ 1838664 h 1938828"/>
                <a:gd name="connsiteX6" fmla="*/ 1528618 w 2915245"/>
                <a:gd name="connsiteY6" fmla="*/ 1917041 h 1938828"/>
                <a:gd name="connsiteX7" fmla="*/ 2077258 w 2915245"/>
                <a:gd name="connsiteY7" fmla="*/ 1930104 h 1938828"/>
                <a:gd name="connsiteX8" fmla="*/ 2586709 w 2915245"/>
                <a:gd name="connsiteY8" fmla="*/ 1799476 h 1938828"/>
                <a:gd name="connsiteX9" fmla="*/ 2874093 w 2915245"/>
                <a:gd name="connsiteY9" fmla="*/ 1407590 h 1938828"/>
                <a:gd name="connsiteX10" fmla="*/ 2913281 w 2915245"/>
                <a:gd name="connsiteY10" fmla="*/ 1198584 h 1938828"/>
                <a:gd name="connsiteX11" fmla="*/ 2874092 w 2915245"/>
                <a:gd name="connsiteY11" fmla="*/ 780573 h 1938828"/>
                <a:gd name="connsiteX12" fmla="*/ 2678150 w 2915245"/>
                <a:gd name="connsiteY12" fmla="*/ 427876 h 1938828"/>
                <a:gd name="connsiteX13" fmla="*/ 2364641 w 2915245"/>
                <a:gd name="connsiteY13" fmla="*/ 205807 h 1938828"/>
                <a:gd name="connsiteX14" fmla="*/ 1946630 w 2915245"/>
                <a:gd name="connsiteY14" fmla="*/ 75179 h 1938828"/>
                <a:gd name="connsiteX15" fmla="*/ 1319612 w 2915245"/>
                <a:gd name="connsiteY15" fmla="*/ 9864 h 1938828"/>
                <a:gd name="connsiteX16" fmla="*/ 979978 w 2915245"/>
                <a:gd name="connsiteY16" fmla="*/ 9864 h 1938828"/>
                <a:gd name="connsiteX17" fmla="*/ 601155 w 2915245"/>
                <a:gd name="connsiteY17" fmla="*/ 62115 h 1938828"/>
                <a:gd name="connsiteX18" fmla="*/ 352961 w 2915245"/>
                <a:gd name="connsiteY18" fmla="*/ 192744 h 1938828"/>
                <a:gd name="connsiteX0" fmla="*/ 352961 w 2913857"/>
                <a:gd name="connsiteY0" fmla="*/ 192744 h 1938828"/>
                <a:gd name="connsiteX1" fmla="*/ 104767 w 2913857"/>
                <a:gd name="connsiteY1" fmla="*/ 467065 h 1938828"/>
                <a:gd name="connsiteX2" fmla="*/ 264 w 2913857"/>
                <a:gd name="connsiteY2" fmla="*/ 950390 h 1938828"/>
                <a:gd name="connsiteX3" fmla="*/ 130891 w 2913857"/>
                <a:gd name="connsiteY3" fmla="*/ 1368401 h 1938828"/>
                <a:gd name="connsiteX4" fmla="*/ 509716 w 2913857"/>
                <a:gd name="connsiteY4" fmla="*/ 1721099 h 1938828"/>
                <a:gd name="connsiteX5" fmla="*/ 993041 w 2913857"/>
                <a:gd name="connsiteY5" fmla="*/ 1838664 h 1938828"/>
                <a:gd name="connsiteX6" fmla="*/ 1528618 w 2913857"/>
                <a:gd name="connsiteY6" fmla="*/ 1917041 h 1938828"/>
                <a:gd name="connsiteX7" fmla="*/ 2077258 w 2913857"/>
                <a:gd name="connsiteY7" fmla="*/ 1930104 h 1938828"/>
                <a:gd name="connsiteX8" fmla="*/ 2586709 w 2913857"/>
                <a:gd name="connsiteY8" fmla="*/ 1799476 h 1938828"/>
                <a:gd name="connsiteX9" fmla="*/ 2861030 w 2913857"/>
                <a:gd name="connsiteY9" fmla="*/ 1499030 h 1938828"/>
                <a:gd name="connsiteX10" fmla="*/ 2913281 w 2913857"/>
                <a:gd name="connsiteY10" fmla="*/ 1198584 h 1938828"/>
                <a:gd name="connsiteX11" fmla="*/ 2874092 w 2913857"/>
                <a:gd name="connsiteY11" fmla="*/ 780573 h 1938828"/>
                <a:gd name="connsiteX12" fmla="*/ 2678150 w 2913857"/>
                <a:gd name="connsiteY12" fmla="*/ 427876 h 1938828"/>
                <a:gd name="connsiteX13" fmla="*/ 2364641 w 2913857"/>
                <a:gd name="connsiteY13" fmla="*/ 205807 h 1938828"/>
                <a:gd name="connsiteX14" fmla="*/ 1946630 w 2913857"/>
                <a:gd name="connsiteY14" fmla="*/ 75179 h 1938828"/>
                <a:gd name="connsiteX15" fmla="*/ 1319612 w 2913857"/>
                <a:gd name="connsiteY15" fmla="*/ 9864 h 1938828"/>
                <a:gd name="connsiteX16" fmla="*/ 979978 w 2913857"/>
                <a:gd name="connsiteY16" fmla="*/ 9864 h 1938828"/>
                <a:gd name="connsiteX17" fmla="*/ 601155 w 2913857"/>
                <a:gd name="connsiteY17" fmla="*/ 62115 h 1938828"/>
                <a:gd name="connsiteX18" fmla="*/ 352961 w 2913857"/>
                <a:gd name="connsiteY18" fmla="*/ 192744 h 193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13857" h="1938828">
                  <a:moveTo>
                    <a:pt x="352961" y="192744"/>
                  </a:moveTo>
                  <a:cubicBezTo>
                    <a:pt x="270230" y="260236"/>
                    <a:pt x="163550" y="340791"/>
                    <a:pt x="104767" y="467065"/>
                  </a:cubicBezTo>
                  <a:cubicBezTo>
                    <a:pt x="45984" y="593339"/>
                    <a:pt x="-4090" y="800167"/>
                    <a:pt x="264" y="950390"/>
                  </a:cubicBezTo>
                  <a:cubicBezTo>
                    <a:pt x="4618" y="1100613"/>
                    <a:pt x="45982" y="1239950"/>
                    <a:pt x="130891" y="1368401"/>
                  </a:cubicBezTo>
                  <a:cubicBezTo>
                    <a:pt x="215800" y="1496853"/>
                    <a:pt x="366024" y="1642722"/>
                    <a:pt x="509716" y="1721099"/>
                  </a:cubicBezTo>
                  <a:cubicBezTo>
                    <a:pt x="653408" y="1799476"/>
                    <a:pt x="823224" y="1806007"/>
                    <a:pt x="993041" y="1838664"/>
                  </a:cubicBezTo>
                  <a:cubicBezTo>
                    <a:pt x="1162858" y="1871321"/>
                    <a:pt x="1347915" y="1901801"/>
                    <a:pt x="1528618" y="1917041"/>
                  </a:cubicBezTo>
                  <a:cubicBezTo>
                    <a:pt x="1709321" y="1932281"/>
                    <a:pt x="1900910" y="1949698"/>
                    <a:pt x="2077258" y="1930104"/>
                  </a:cubicBezTo>
                  <a:cubicBezTo>
                    <a:pt x="2253606" y="1910510"/>
                    <a:pt x="2456080" y="1871322"/>
                    <a:pt x="2586709" y="1799476"/>
                  </a:cubicBezTo>
                  <a:cubicBezTo>
                    <a:pt x="2717338" y="1727630"/>
                    <a:pt x="2806601" y="1599179"/>
                    <a:pt x="2861030" y="1499030"/>
                  </a:cubicBezTo>
                  <a:cubicBezTo>
                    <a:pt x="2915459" y="1398881"/>
                    <a:pt x="2911104" y="1318327"/>
                    <a:pt x="2913281" y="1198584"/>
                  </a:cubicBezTo>
                  <a:cubicBezTo>
                    <a:pt x="2915458" y="1078841"/>
                    <a:pt x="2913280" y="909024"/>
                    <a:pt x="2874092" y="780573"/>
                  </a:cubicBezTo>
                  <a:cubicBezTo>
                    <a:pt x="2834904" y="652122"/>
                    <a:pt x="2763058" y="523670"/>
                    <a:pt x="2678150" y="427876"/>
                  </a:cubicBezTo>
                  <a:cubicBezTo>
                    <a:pt x="2593242" y="332082"/>
                    <a:pt x="2486561" y="264590"/>
                    <a:pt x="2364641" y="205807"/>
                  </a:cubicBezTo>
                  <a:cubicBezTo>
                    <a:pt x="2242721" y="147024"/>
                    <a:pt x="2120801" y="107836"/>
                    <a:pt x="1946630" y="75179"/>
                  </a:cubicBezTo>
                  <a:cubicBezTo>
                    <a:pt x="1772459" y="42522"/>
                    <a:pt x="1480721" y="20750"/>
                    <a:pt x="1319612" y="9864"/>
                  </a:cubicBezTo>
                  <a:cubicBezTo>
                    <a:pt x="1158503" y="-1022"/>
                    <a:pt x="1117138" y="-5376"/>
                    <a:pt x="979978" y="9864"/>
                  </a:cubicBezTo>
                  <a:cubicBezTo>
                    <a:pt x="842818" y="25104"/>
                    <a:pt x="705658" y="31635"/>
                    <a:pt x="601155" y="62115"/>
                  </a:cubicBezTo>
                  <a:cubicBezTo>
                    <a:pt x="496652" y="92595"/>
                    <a:pt x="435692" y="125252"/>
                    <a:pt x="352961" y="19274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6650508" y="4869160"/>
            <a:ext cx="2983012" cy="1944216"/>
            <a:chOff x="3766623" y="57940"/>
            <a:chExt cx="2974745" cy="1938828"/>
          </a:xfrm>
        </p:grpSpPr>
        <p:pic>
          <p:nvPicPr>
            <p:cNvPr id="19" name="Picture 4" descr="\\10.120.2.1\FileServer\01_診療部\15_心臓血管外科\3. 個人フォルダ\圓尾\☆COVID19\コロナ職員応援チーム\コロナ手洗い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623" y="216024"/>
              <a:ext cx="2974745" cy="161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フリーフォーム 19"/>
            <p:cNvSpPr/>
            <p:nvPr/>
          </p:nvSpPr>
          <p:spPr>
            <a:xfrm>
              <a:off x="3811429" y="57940"/>
              <a:ext cx="2913857" cy="1938828"/>
            </a:xfrm>
            <a:custGeom>
              <a:avLst/>
              <a:gdLst>
                <a:gd name="connsiteX0" fmla="*/ 359077 w 3013290"/>
                <a:gd name="connsiteY0" fmla="*/ 192744 h 1930305"/>
                <a:gd name="connsiteX1" fmla="*/ 97820 w 3013290"/>
                <a:gd name="connsiteY1" fmla="*/ 493190 h 1930305"/>
                <a:gd name="connsiteX2" fmla="*/ 6380 w 3013290"/>
                <a:gd name="connsiteY2" fmla="*/ 1041830 h 1930305"/>
                <a:gd name="connsiteX3" fmla="*/ 254574 w 3013290"/>
                <a:gd name="connsiteY3" fmla="*/ 1551282 h 1930305"/>
                <a:gd name="connsiteX4" fmla="*/ 737900 w 3013290"/>
                <a:gd name="connsiteY4" fmla="*/ 1760287 h 1930305"/>
                <a:gd name="connsiteX5" fmla="*/ 1155911 w 3013290"/>
                <a:gd name="connsiteY5" fmla="*/ 1760287 h 1930305"/>
                <a:gd name="connsiteX6" fmla="*/ 1534734 w 3013290"/>
                <a:gd name="connsiteY6" fmla="*/ 1838664 h 1930305"/>
                <a:gd name="connsiteX7" fmla="*/ 2174814 w 3013290"/>
                <a:gd name="connsiteY7" fmla="*/ 1930104 h 1930305"/>
                <a:gd name="connsiteX8" fmla="*/ 2788768 w 3013290"/>
                <a:gd name="connsiteY8" fmla="*/ 1812539 h 1930305"/>
                <a:gd name="connsiteX9" fmla="*/ 2984711 w 3013290"/>
                <a:gd name="connsiteY9" fmla="*/ 1525156 h 1930305"/>
                <a:gd name="connsiteX10" fmla="*/ 3010837 w 3013290"/>
                <a:gd name="connsiteY10" fmla="*/ 1198584 h 1930305"/>
                <a:gd name="connsiteX11" fmla="*/ 2971648 w 3013290"/>
                <a:gd name="connsiteY11" fmla="*/ 780573 h 1930305"/>
                <a:gd name="connsiteX12" fmla="*/ 2775706 w 3013290"/>
                <a:gd name="connsiteY12" fmla="*/ 427876 h 1930305"/>
                <a:gd name="connsiteX13" fmla="*/ 2462197 w 3013290"/>
                <a:gd name="connsiteY13" fmla="*/ 205807 h 1930305"/>
                <a:gd name="connsiteX14" fmla="*/ 2044186 w 3013290"/>
                <a:gd name="connsiteY14" fmla="*/ 75179 h 1930305"/>
                <a:gd name="connsiteX15" fmla="*/ 1417168 w 3013290"/>
                <a:gd name="connsiteY15" fmla="*/ 9864 h 1930305"/>
                <a:gd name="connsiteX16" fmla="*/ 1077534 w 3013290"/>
                <a:gd name="connsiteY16" fmla="*/ 9864 h 1930305"/>
                <a:gd name="connsiteX17" fmla="*/ 594208 w 3013290"/>
                <a:gd name="connsiteY17" fmla="*/ 101304 h 1930305"/>
                <a:gd name="connsiteX18" fmla="*/ 359077 w 3013290"/>
                <a:gd name="connsiteY18" fmla="*/ 192744 h 1930305"/>
                <a:gd name="connsiteX0" fmla="*/ 359077 w 3013290"/>
                <a:gd name="connsiteY0" fmla="*/ 192744 h 1930283"/>
                <a:gd name="connsiteX1" fmla="*/ 97820 w 3013290"/>
                <a:gd name="connsiteY1" fmla="*/ 493190 h 1930283"/>
                <a:gd name="connsiteX2" fmla="*/ 6380 w 3013290"/>
                <a:gd name="connsiteY2" fmla="*/ 1041830 h 1930283"/>
                <a:gd name="connsiteX3" fmla="*/ 254574 w 3013290"/>
                <a:gd name="connsiteY3" fmla="*/ 1551282 h 1930283"/>
                <a:gd name="connsiteX4" fmla="*/ 737900 w 3013290"/>
                <a:gd name="connsiteY4" fmla="*/ 1760287 h 1930283"/>
                <a:gd name="connsiteX5" fmla="*/ 1155911 w 3013290"/>
                <a:gd name="connsiteY5" fmla="*/ 1812538 h 1930283"/>
                <a:gd name="connsiteX6" fmla="*/ 1534734 w 3013290"/>
                <a:gd name="connsiteY6" fmla="*/ 1838664 h 1930283"/>
                <a:gd name="connsiteX7" fmla="*/ 2174814 w 3013290"/>
                <a:gd name="connsiteY7" fmla="*/ 1930104 h 1930283"/>
                <a:gd name="connsiteX8" fmla="*/ 2788768 w 3013290"/>
                <a:gd name="connsiteY8" fmla="*/ 1812539 h 1930283"/>
                <a:gd name="connsiteX9" fmla="*/ 2984711 w 3013290"/>
                <a:gd name="connsiteY9" fmla="*/ 1525156 h 1930283"/>
                <a:gd name="connsiteX10" fmla="*/ 3010837 w 3013290"/>
                <a:gd name="connsiteY10" fmla="*/ 1198584 h 1930283"/>
                <a:gd name="connsiteX11" fmla="*/ 2971648 w 3013290"/>
                <a:gd name="connsiteY11" fmla="*/ 780573 h 1930283"/>
                <a:gd name="connsiteX12" fmla="*/ 2775706 w 3013290"/>
                <a:gd name="connsiteY12" fmla="*/ 427876 h 1930283"/>
                <a:gd name="connsiteX13" fmla="*/ 2462197 w 3013290"/>
                <a:gd name="connsiteY13" fmla="*/ 205807 h 1930283"/>
                <a:gd name="connsiteX14" fmla="*/ 2044186 w 3013290"/>
                <a:gd name="connsiteY14" fmla="*/ 75179 h 1930283"/>
                <a:gd name="connsiteX15" fmla="*/ 1417168 w 3013290"/>
                <a:gd name="connsiteY15" fmla="*/ 9864 h 1930283"/>
                <a:gd name="connsiteX16" fmla="*/ 1077534 w 3013290"/>
                <a:gd name="connsiteY16" fmla="*/ 9864 h 1930283"/>
                <a:gd name="connsiteX17" fmla="*/ 594208 w 3013290"/>
                <a:gd name="connsiteY17" fmla="*/ 101304 h 1930283"/>
                <a:gd name="connsiteX18" fmla="*/ 359077 w 3013290"/>
                <a:gd name="connsiteY18" fmla="*/ 192744 h 1930283"/>
                <a:gd name="connsiteX0" fmla="*/ 359077 w 3013290"/>
                <a:gd name="connsiteY0" fmla="*/ 192744 h 1931824"/>
                <a:gd name="connsiteX1" fmla="*/ 97820 w 3013290"/>
                <a:gd name="connsiteY1" fmla="*/ 493190 h 1931824"/>
                <a:gd name="connsiteX2" fmla="*/ 6380 w 3013290"/>
                <a:gd name="connsiteY2" fmla="*/ 1041830 h 1931824"/>
                <a:gd name="connsiteX3" fmla="*/ 254574 w 3013290"/>
                <a:gd name="connsiteY3" fmla="*/ 1551282 h 1931824"/>
                <a:gd name="connsiteX4" fmla="*/ 737900 w 3013290"/>
                <a:gd name="connsiteY4" fmla="*/ 1760287 h 1931824"/>
                <a:gd name="connsiteX5" fmla="*/ 1155911 w 3013290"/>
                <a:gd name="connsiteY5" fmla="*/ 1812538 h 1931824"/>
                <a:gd name="connsiteX6" fmla="*/ 1534734 w 3013290"/>
                <a:gd name="connsiteY6" fmla="*/ 1877852 h 1931824"/>
                <a:gd name="connsiteX7" fmla="*/ 2174814 w 3013290"/>
                <a:gd name="connsiteY7" fmla="*/ 1930104 h 1931824"/>
                <a:gd name="connsiteX8" fmla="*/ 2788768 w 3013290"/>
                <a:gd name="connsiteY8" fmla="*/ 1812539 h 1931824"/>
                <a:gd name="connsiteX9" fmla="*/ 2984711 w 3013290"/>
                <a:gd name="connsiteY9" fmla="*/ 1525156 h 1931824"/>
                <a:gd name="connsiteX10" fmla="*/ 3010837 w 3013290"/>
                <a:gd name="connsiteY10" fmla="*/ 1198584 h 1931824"/>
                <a:gd name="connsiteX11" fmla="*/ 2971648 w 3013290"/>
                <a:gd name="connsiteY11" fmla="*/ 780573 h 1931824"/>
                <a:gd name="connsiteX12" fmla="*/ 2775706 w 3013290"/>
                <a:gd name="connsiteY12" fmla="*/ 427876 h 1931824"/>
                <a:gd name="connsiteX13" fmla="*/ 2462197 w 3013290"/>
                <a:gd name="connsiteY13" fmla="*/ 205807 h 1931824"/>
                <a:gd name="connsiteX14" fmla="*/ 2044186 w 3013290"/>
                <a:gd name="connsiteY14" fmla="*/ 75179 h 1931824"/>
                <a:gd name="connsiteX15" fmla="*/ 1417168 w 3013290"/>
                <a:gd name="connsiteY15" fmla="*/ 9864 h 1931824"/>
                <a:gd name="connsiteX16" fmla="*/ 1077534 w 3013290"/>
                <a:gd name="connsiteY16" fmla="*/ 9864 h 1931824"/>
                <a:gd name="connsiteX17" fmla="*/ 594208 w 3013290"/>
                <a:gd name="connsiteY17" fmla="*/ 101304 h 1931824"/>
                <a:gd name="connsiteX18" fmla="*/ 359077 w 3013290"/>
                <a:gd name="connsiteY18" fmla="*/ 192744 h 1931824"/>
                <a:gd name="connsiteX0" fmla="*/ 359077 w 3013290"/>
                <a:gd name="connsiteY0" fmla="*/ 192744 h 1931697"/>
                <a:gd name="connsiteX1" fmla="*/ 97820 w 3013290"/>
                <a:gd name="connsiteY1" fmla="*/ 493190 h 1931697"/>
                <a:gd name="connsiteX2" fmla="*/ 6380 w 3013290"/>
                <a:gd name="connsiteY2" fmla="*/ 1041830 h 1931697"/>
                <a:gd name="connsiteX3" fmla="*/ 254574 w 3013290"/>
                <a:gd name="connsiteY3" fmla="*/ 1551282 h 1931697"/>
                <a:gd name="connsiteX4" fmla="*/ 737900 w 3013290"/>
                <a:gd name="connsiteY4" fmla="*/ 1760287 h 1931697"/>
                <a:gd name="connsiteX5" fmla="*/ 1090597 w 3013290"/>
                <a:gd name="connsiteY5" fmla="*/ 1838664 h 1931697"/>
                <a:gd name="connsiteX6" fmla="*/ 1534734 w 3013290"/>
                <a:gd name="connsiteY6" fmla="*/ 1877852 h 1931697"/>
                <a:gd name="connsiteX7" fmla="*/ 2174814 w 3013290"/>
                <a:gd name="connsiteY7" fmla="*/ 1930104 h 1931697"/>
                <a:gd name="connsiteX8" fmla="*/ 2788768 w 3013290"/>
                <a:gd name="connsiteY8" fmla="*/ 1812539 h 1931697"/>
                <a:gd name="connsiteX9" fmla="*/ 2984711 w 3013290"/>
                <a:gd name="connsiteY9" fmla="*/ 1525156 h 1931697"/>
                <a:gd name="connsiteX10" fmla="*/ 3010837 w 3013290"/>
                <a:gd name="connsiteY10" fmla="*/ 1198584 h 1931697"/>
                <a:gd name="connsiteX11" fmla="*/ 2971648 w 3013290"/>
                <a:gd name="connsiteY11" fmla="*/ 780573 h 1931697"/>
                <a:gd name="connsiteX12" fmla="*/ 2775706 w 3013290"/>
                <a:gd name="connsiteY12" fmla="*/ 427876 h 1931697"/>
                <a:gd name="connsiteX13" fmla="*/ 2462197 w 3013290"/>
                <a:gd name="connsiteY13" fmla="*/ 205807 h 1931697"/>
                <a:gd name="connsiteX14" fmla="*/ 2044186 w 3013290"/>
                <a:gd name="connsiteY14" fmla="*/ 75179 h 1931697"/>
                <a:gd name="connsiteX15" fmla="*/ 1417168 w 3013290"/>
                <a:gd name="connsiteY15" fmla="*/ 9864 h 1931697"/>
                <a:gd name="connsiteX16" fmla="*/ 1077534 w 3013290"/>
                <a:gd name="connsiteY16" fmla="*/ 9864 h 1931697"/>
                <a:gd name="connsiteX17" fmla="*/ 594208 w 3013290"/>
                <a:gd name="connsiteY17" fmla="*/ 101304 h 1931697"/>
                <a:gd name="connsiteX18" fmla="*/ 359077 w 3013290"/>
                <a:gd name="connsiteY18" fmla="*/ 192744 h 1931697"/>
                <a:gd name="connsiteX0" fmla="*/ 359077 w 3013290"/>
                <a:gd name="connsiteY0" fmla="*/ 192744 h 1931697"/>
                <a:gd name="connsiteX1" fmla="*/ 97820 w 3013290"/>
                <a:gd name="connsiteY1" fmla="*/ 493190 h 1931697"/>
                <a:gd name="connsiteX2" fmla="*/ 6380 w 3013290"/>
                <a:gd name="connsiteY2" fmla="*/ 1041830 h 1931697"/>
                <a:gd name="connsiteX3" fmla="*/ 254574 w 3013290"/>
                <a:gd name="connsiteY3" fmla="*/ 1551282 h 1931697"/>
                <a:gd name="connsiteX4" fmla="*/ 607272 w 3013290"/>
                <a:gd name="connsiteY4" fmla="*/ 1721099 h 1931697"/>
                <a:gd name="connsiteX5" fmla="*/ 1090597 w 3013290"/>
                <a:gd name="connsiteY5" fmla="*/ 1838664 h 1931697"/>
                <a:gd name="connsiteX6" fmla="*/ 1534734 w 3013290"/>
                <a:gd name="connsiteY6" fmla="*/ 1877852 h 1931697"/>
                <a:gd name="connsiteX7" fmla="*/ 2174814 w 3013290"/>
                <a:gd name="connsiteY7" fmla="*/ 1930104 h 1931697"/>
                <a:gd name="connsiteX8" fmla="*/ 2788768 w 3013290"/>
                <a:gd name="connsiteY8" fmla="*/ 1812539 h 1931697"/>
                <a:gd name="connsiteX9" fmla="*/ 2984711 w 3013290"/>
                <a:gd name="connsiteY9" fmla="*/ 1525156 h 1931697"/>
                <a:gd name="connsiteX10" fmla="*/ 3010837 w 3013290"/>
                <a:gd name="connsiteY10" fmla="*/ 1198584 h 1931697"/>
                <a:gd name="connsiteX11" fmla="*/ 2971648 w 3013290"/>
                <a:gd name="connsiteY11" fmla="*/ 780573 h 1931697"/>
                <a:gd name="connsiteX12" fmla="*/ 2775706 w 3013290"/>
                <a:gd name="connsiteY12" fmla="*/ 427876 h 1931697"/>
                <a:gd name="connsiteX13" fmla="*/ 2462197 w 3013290"/>
                <a:gd name="connsiteY13" fmla="*/ 205807 h 1931697"/>
                <a:gd name="connsiteX14" fmla="*/ 2044186 w 3013290"/>
                <a:gd name="connsiteY14" fmla="*/ 75179 h 1931697"/>
                <a:gd name="connsiteX15" fmla="*/ 1417168 w 3013290"/>
                <a:gd name="connsiteY15" fmla="*/ 9864 h 1931697"/>
                <a:gd name="connsiteX16" fmla="*/ 1077534 w 3013290"/>
                <a:gd name="connsiteY16" fmla="*/ 9864 h 1931697"/>
                <a:gd name="connsiteX17" fmla="*/ 594208 w 3013290"/>
                <a:gd name="connsiteY17" fmla="*/ 101304 h 1931697"/>
                <a:gd name="connsiteX18" fmla="*/ 359077 w 3013290"/>
                <a:gd name="connsiteY18" fmla="*/ 192744 h 1931697"/>
                <a:gd name="connsiteX0" fmla="*/ 353407 w 3007620"/>
                <a:gd name="connsiteY0" fmla="*/ 192744 h 1931697"/>
                <a:gd name="connsiteX1" fmla="*/ 92150 w 3007620"/>
                <a:gd name="connsiteY1" fmla="*/ 493190 h 1931697"/>
                <a:gd name="connsiteX2" fmla="*/ 710 w 3007620"/>
                <a:gd name="connsiteY2" fmla="*/ 1041830 h 1931697"/>
                <a:gd name="connsiteX3" fmla="*/ 131338 w 3007620"/>
                <a:gd name="connsiteY3" fmla="*/ 1433716 h 1931697"/>
                <a:gd name="connsiteX4" fmla="*/ 601602 w 3007620"/>
                <a:gd name="connsiteY4" fmla="*/ 1721099 h 1931697"/>
                <a:gd name="connsiteX5" fmla="*/ 1084927 w 3007620"/>
                <a:gd name="connsiteY5" fmla="*/ 1838664 h 1931697"/>
                <a:gd name="connsiteX6" fmla="*/ 1529064 w 3007620"/>
                <a:gd name="connsiteY6" fmla="*/ 1877852 h 1931697"/>
                <a:gd name="connsiteX7" fmla="*/ 2169144 w 3007620"/>
                <a:gd name="connsiteY7" fmla="*/ 1930104 h 1931697"/>
                <a:gd name="connsiteX8" fmla="*/ 2783098 w 3007620"/>
                <a:gd name="connsiteY8" fmla="*/ 1812539 h 1931697"/>
                <a:gd name="connsiteX9" fmla="*/ 2979041 w 3007620"/>
                <a:gd name="connsiteY9" fmla="*/ 1525156 h 1931697"/>
                <a:gd name="connsiteX10" fmla="*/ 3005167 w 3007620"/>
                <a:gd name="connsiteY10" fmla="*/ 1198584 h 1931697"/>
                <a:gd name="connsiteX11" fmla="*/ 2965978 w 3007620"/>
                <a:gd name="connsiteY11" fmla="*/ 780573 h 1931697"/>
                <a:gd name="connsiteX12" fmla="*/ 2770036 w 3007620"/>
                <a:gd name="connsiteY12" fmla="*/ 427876 h 1931697"/>
                <a:gd name="connsiteX13" fmla="*/ 2456527 w 3007620"/>
                <a:gd name="connsiteY13" fmla="*/ 205807 h 1931697"/>
                <a:gd name="connsiteX14" fmla="*/ 2038516 w 3007620"/>
                <a:gd name="connsiteY14" fmla="*/ 75179 h 1931697"/>
                <a:gd name="connsiteX15" fmla="*/ 1411498 w 3007620"/>
                <a:gd name="connsiteY15" fmla="*/ 9864 h 1931697"/>
                <a:gd name="connsiteX16" fmla="*/ 1071864 w 3007620"/>
                <a:gd name="connsiteY16" fmla="*/ 9864 h 1931697"/>
                <a:gd name="connsiteX17" fmla="*/ 588538 w 3007620"/>
                <a:gd name="connsiteY17" fmla="*/ 101304 h 1931697"/>
                <a:gd name="connsiteX18" fmla="*/ 353407 w 3007620"/>
                <a:gd name="connsiteY18" fmla="*/ 192744 h 1931697"/>
                <a:gd name="connsiteX0" fmla="*/ 354371 w 3008584"/>
                <a:gd name="connsiteY0" fmla="*/ 192744 h 1931697"/>
                <a:gd name="connsiteX1" fmla="*/ 93114 w 3008584"/>
                <a:gd name="connsiteY1" fmla="*/ 493190 h 1931697"/>
                <a:gd name="connsiteX2" fmla="*/ 1674 w 3008584"/>
                <a:gd name="connsiteY2" fmla="*/ 1041830 h 1931697"/>
                <a:gd name="connsiteX3" fmla="*/ 158427 w 3008584"/>
                <a:gd name="connsiteY3" fmla="*/ 1381464 h 1931697"/>
                <a:gd name="connsiteX4" fmla="*/ 602566 w 3008584"/>
                <a:gd name="connsiteY4" fmla="*/ 1721099 h 1931697"/>
                <a:gd name="connsiteX5" fmla="*/ 1085891 w 3008584"/>
                <a:gd name="connsiteY5" fmla="*/ 1838664 h 1931697"/>
                <a:gd name="connsiteX6" fmla="*/ 1530028 w 3008584"/>
                <a:gd name="connsiteY6" fmla="*/ 1877852 h 1931697"/>
                <a:gd name="connsiteX7" fmla="*/ 2170108 w 3008584"/>
                <a:gd name="connsiteY7" fmla="*/ 1930104 h 1931697"/>
                <a:gd name="connsiteX8" fmla="*/ 2784062 w 3008584"/>
                <a:gd name="connsiteY8" fmla="*/ 1812539 h 1931697"/>
                <a:gd name="connsiteX9" fmla="*/ 2980005 w 3008584"/>
                <a:gd name="connsiteY9" fmla="*/ 1525156 h 1931697"/>
                <a:gd name="connsiteX10" fmla="*/ 3006131 w 3008584"/>
                <a:gd name="connsiteY10" fmla="*/ 1198584 h 1931697"/>
                <a:gd name="connsiteX11" fmla="*/ 2966942 w 3008584"/>
                <a:gd name="connsiteY11" fmla="*/ 780573 h 1931697"/>
                <a:gd name="connsiteX12" fmla="*/ 2771000 w 3008584"/>
                <a:gd name="connsiteY12" fmla="*/ 427876 h 1931697"/>
                <a:gd name="connsiteX13" fmla="*/ 2457491 w 3008584"/>
                <a:gd name="connsiteY13" fmla="*/ 205807 h 1931697"/>
                <a:gd name="connsiteX14" fmla="*/ 2039480 w 3008584"/>
                <a:gd name="connsiteY14" fmla="*/ 75179 h 1931697"/>
                <a:gd name="connsiteX15" fmla="*/ 1412462 w 3008584"/>
                <a:gd name="connsiteY15" fmla="*/ 9864 h 1931697"/>
                <a:gd name="connsiteX16" fmla="*/ 1072828 w 3008584"/>
                <a:gd name="connsiteY16" fmla="*/ 9864 h 1931697"/>
                <a:gd name="connsiteX17" fmla="*/ 589502 w 3008584"/>
                <a:gd name="connsiteY17" fmla="*/ 101304 h 1931697"/>
                <a:gd name="connsiteX18" fmla="*/ 354371 w 3008584"/>
                <a:gd name="connsiteY18" fmla="*/ 192744 h 1931697"/>
                <a:gd name="connsiteX0" fmla="*/ 283263 w 2937476"/>
                <a:gd name="connsiteY0" fmla="*/ 192744 h 1931697"/>
                <a:gd name="connsiteX1" fmla="*/ 22006 w 2937476"/>
                <a:gd name="connsiteY1" fmla="*/ 493190 h 1931697"/>
                <a:gd name="connsiteX2" fmla="*/ 22006 w 2937476"/>
                <a:gd name="connsiteY2" fmla="*/ 950390 h 1931697"/>
                <a:gd name="connsiteX3" fmla="*/ 87319 w 2937476"/>
                <a:gd name="connsiteY3" fmla="*/ 1381464 h 1931697"/>
                <a:gd name="connsiteX4" fmla="*/ 531458 w 2937476"/>
                <a:gd name="connsiteY4" fmla="*/ 1721099 h 1931697"/>
                <a:gd name="connsiteX5" fmla="*/ 1014783 w 2937476"/>
                <a:gd name="connsiteY5" fmla="*/ 1838664 h 1931697"/>
                <a:gd name="connsiteX6" fmla="*/ 1458920 w 2937476"/>
                <a:gd name="connsiteY6" fmla="*/ 1877852 h 1931697"/>
                <a:gd name="connsiteX7" fmla="*/ 2099000 w 2937476"/>
                <a:gd name="connsiteY7" fmla="*/ 1930104 h 1931697"/>
                <a:gd name="connsiteX8" fmla="*/ 2712954 w 2937476"/>
                <a:gd name="connsiteY8" fmla="*/ 1812539 h 1931697"/>
                <a:gd name="connsiteX9" fmla="*/ 2908897 w 2937476"/>
                <a:gd name="connsiteY9" fmla="*/ 1525156 h 1931697"/>
                <a:gd name="connsiteX10" fmla="*/ 2935023 w 2937476"/>
                <a:gd name="connsiteY10" fmla="*/ 1198584 h 1931697"/>
                <a:gd name="connsiteX11" fmla="*/ 2895834 w 2937476"/>
                <a:gd name="connsiteY11" fmla="*/ 780573 h 1931697"/>
                <a:gd name="connsiteX12" fmla="*/ 2699892 w 2937476"/>
                <a:gd name="connsiteY12" fmla="*/ 427876 h 1931697"/>
                <a:gd name="connsiteX13" fmla="*/ 2386383 w 2937476"/>
                <a:gd name="connsiteY13" fmla="*/ 205807 h 1931697"/>
                <a:gd name="connsiteX14" fmla="*/ 1968372 w 2937476"/>
                <a:gd name="connsiteY14" fmla="*/ 75179 h 1931697"/>
                <a:gd name="connsiteX15" fmla="*/ 1341354 w 2937476"/>
                <a:gd name="connsiteY15" fmla="*/ 9864 h 1931697"/>
                <a:gd name="connsiteX16" fmla="*/ 1001720 w 2937476"/>
                <a:gd name="connsiteY16" fmla="*/ 9864 h 1931697"/>
                <a:gd name="connsiteX17" fmla="*/ 518394 w 2937476"/>
                <a:gd name="connsiteY17" fmla="*/ 101304 h 1931697"/>
                <a:gd name="connsiteX18" fmla="*/ 283263 w 2937476"/>
                <a:gd name="connsiteY18" fmla="*/ 192744 h 1931697"/>
                <a:gd name="connsiteX0" fmla="*/ 286396 w 2940609"/>
                <a:gd name="connsiteY0" fmla="*/ 192744 h 1931697"/>
                <a:gd name="connsiteX1" fmla="*/ 25139 w 2940609"/>
                <a:gd name="connsiteY1" fmla="*/ 493190 h 1931697"/>
                <a:gd name="connsiteX2" fmla="*/ 25139 w 2940609"/>
                <a:gd name="connsiteY2" fmla="*/ 950390 h 1931697"/>
                <a:gd name="connsiteX3" fmla="*/ 155766 w 2940609"/>
                <a:gd name="connsiteY3" fmla="*/ 1368401 h 1931697"/>
                <a:gd name="connsiteX4" fmla="*/ 534591 w 2940609"/>
                <a:gd name="connsiteY4" fmla="*/ 1721099 h 1931697"/>
                <a:gd name="connsiteX5" fmla="*/ 1017916 w 2940609"/>
                <a:gd name="connsiteY5" fmla="*/ 1838664 h 1931697"/>
                <a:gd name="connsiteX6" fmla="*/ 1462053 w 2940609"/>
                <a:gd name="connsiteY6" fmla="*/ 1877852 h 1931697"/>
                <a:gd name="connsiteX7" fmla="*/ 2102133 w 2940609"/>
                <a:gd name="connsiteY7" fmla="*/ 1930104 h 1931697"/>
                <a:gd name="connsiteX8" fmla="*/ 2716087 w 2940609"/>
                <a:gd name="connsiteY8" fmla="*/ 1812539 h 1931697"/>
                <a:gd name="connsiteX9" fmla="*/ 2912030 w 2940609"/>
                <a:gd name="connsiteY9" fmla="*/ 1525156 h 1931697"/>
                <a:gd name="connsiteX10" fmla="*/ 2938156 w 2940609"/>
                <a:gd name="connsiteY10" fmla="*/ 1198584 h 1931697"/>
                <a:gd name="connsiteX11" fmla="*/ 2898967 w 2940609"/>
                <a:gd name="connsiteY11" fmla="*/ 780573 h 1931697"/>
                <a:gd name="connsiteX12" fmla="*/ 2703025 w 2940609"/>
                <a:gd name="connsiteY12" fmla="*/ 427876 h 1931697"/>
                <a:gd name="connsiteX13" fmla="*/ 2389516 w 2940609"/>
                <a:gd name="connsiteY13" fmla="*/ 205807 h 1931697"/>
                <a:gd name="connsiteX14" fmla="*/ 1971505 w 2940609"/>
                <a:gd name="connsiteY14" fmla="*/ 75179 h 1931697"/>
                <a:gd name="connsiteX15" fmla="*/ 1344487 w 2940609"/>
                <a:gd name="connsiteY15" fmla="*/ 9864 h 1931697"/>
                <a:gd name="connsiteX16" fmla="*/ 1004853 w 2940609"/>
                <a:gd name="connsiteY16" fmla="*/ 9864 h 1931697"/>
                <a:gd name="connsiteX17" fmla="*/ 521527 w 2940609"/>
                <a:gd name="connsiteY17" fmla="*/ 101304 h 1931697"/>
                <a:gd name="connsiteX18" fmla="*/ 286396 w 2940609"/>
                <a:gd name="connsiteY18" fmla="*/ 192744 h 1931697"/>
                <a:gd name="connsiteX0" fmla="*/ 261464 w 2915677"/>
                <a:gd name="connsiteY0" fmla="*/ 192744 h 1931697"/>
                <a:gd name="connsiteX1" fmla="*/ 104710 w 2915677"/>
                <a:gd name="connsiteY1" fmla="*/ 467065 h 1931697"/>
                <a:gd name="connsiteX2" fmla="*/ 207 w 2915677"/>
                <a:gd name="connsiteY2" fmla="*/ 950390 h 1931697"/>
                <a:gd name="connsiteX3" fmla="*/ 130834 w 2915677"/>
                <a:gd name="connsiteY3" fmla="*/ 1368401 h 1931697"/>
                <a:gd name="connsiteX4" fmla="*/ 509659 w 2915677"/>
                <a:gd name="connsiteY4" fmla="*/ 1721099 h 1931697"/>
                <a:gd name="connsiteX5" fmla="*/ 992984 w 2915677"/>
                <a:gd name="connsiteY5" fmla="*/ 1838664 h 1931697"/>
                <a:gd name="connsiteX6" fmla="*/ 1437121 w 2915677"/>
                <a:gd name="connsiteY6" fmla="*/ 1877852 h 1931697"/>
                <a:gd name="connsiteX7" fmla="*/ 2077201 w 2915677"/>
                <a:gd name="connsiteY7" fmla="*/ 1930104 h 1931697"/>
                <a:gd name="connsiteX8" fmla="*/ 2691155 w 2915677"/>
                <a:gd name="connsiteY8" fmla="*/ 1812539 h 1931697"/>
                <a:gd name="connsiteX9" fmla="*/ 2887098 w 2915677"/>
                <a:gd name="connsiteY9" fmla="*/ 1525156 h 1931697"/>
                <a:gd name="connsiteX10" fmla="*/ 2913224 w 2915677"/>
                <a:gd name="connsiteY10" fmla="*/ 1198584 h 1931697"/>
                <a:gd name="connsiteX11" fmla="*/ 2874035 w 2915677"/>
                <a:gd name="connsiteY11" fmla="*/ 780573 h 1931697"/>
                <a:gd name="connsiteX12" fmla="*/ 2678093 w 2915677"/>
                <a:gd name="connsiteY12" fmla="*/ 427876 h 1931697"/>
                <a:gd name="connsiteX13" fmla="*/ 2364584 w 2915677"/>
                <a:gd name="connsiteY13" fmla="*/ 205807 h 1931697"/>
                <a:gd name="connsiteX14" fmla="*/ 1946573 w 2915677"/>
                <a:gd name="connsiteY14" fmla="*/ 75179 h 1931697"/>
                <a:gd name="connsiteX15" fmla="*/ 1319555 w 2915677"/>
                <a:gd name="connsiteY15" fmla="*/ 9864 h 1931697"/>
                <a:gd name="connsiteX16" fmla="*/ 979921 w 2915677"/>
                <a:gd name="connsiteY16" fmla="*/ 9864 h 1931697"/>
                <a:gd name="connsiteX17" fmla="*/ 496595 w 2915677"/>
                <a:gd name="connsiteY17" fmla="*/ 101304 h 1931697"/>
                <a:gd name="connsiteX18" fmla="*/ 261464 w 2915677"/>
                <a:gd name="connsiteY18" fmla="*/ 192744 h 1931697"/>
                <a:gd name="connsiteX0" fmla="*/ 352961 w 2915734"/>
                <a:gd name="connsiteY0" fmla="*/ 192744 h 1931697"/>
                <a:gd name="connsiteX1" fmla="*/ 104767 w 2915734"/>
                <a:gd name="connsiteY1" fmla="*/ 467065 h 1931697"/>
                <a:gd name="connsiteX2" fmla="*/ 264 w 2915734"/>
                <a:gd name="connsiteY2" fmla="*/ 950390 h 1931697"/>
                <a:gd name="connsiteX3" fmla="*/ 130891 w 2915734"/>
                <a:gd name="connsiteY3" fmla="*/ 1368401 h 1931697"/>
                <a:gd name="connsiteX4" fmla="*/ 509716 w 2915734"/>
                <a:gd name="connsiteY4" fmla="*/ 1721099 h 1931697"/>
                <a:gd name="connsiteX5" fmla="*/ 993041 w 2915734"/>
                <a:gd name="connsiteY5" fmla="*/ 1838664 h 1931697"/>
                <a:gd name="connsiteX6" fmla="*/ 1437178 w 2915734"/>
                <a:gd name="connsiteY6" fmla="*/ 1877852 h 1931697"/>
                <a:gd name="connsiteX7" fmla="*/ 2077258 w 2915734"/>
                <a:gd name="connsiteY7" fmla="*/ 1930104 h 1931697"/>
                <a:gd name="connsiteX8" fmla="*/ 2691212 w 2915734"/>
                <a:gd name="connsiteY8" fmla="*/ 1812539 h 1931697"/>
                <a:gd name="connsiteX9" fmla="*/ 2887155 w 2915734"/>
                <a:gd name="connsiteY9" fmla="*/ 1525156 h 1931697"/>
                <a:gd name="connsiteX10" fmla="*/ 2913281 w 2915734"/>
                <a:gd name="connsiteY10" fmla="*/ 1198584 h 1931697"/>
                <a:gd name="connsiteX11" fmla="*/ 2874092 w 2915734"/>
                <a:gd name="connsiteY11" fmla="*/ 780573 h 1931697"/>
                <a:gd name="connsiteX12" fmla="*/ 2678150 w 2915734"/>
                <a:gd name="connsiteY12" fmla="*/ 427876 h 1931697"/>
                <a:gd name="connsiteX13" fmla="*/ 2364641 w 2915734"/>
                <a:gd name="connsiteY13" fmla="*/ 205807 h 1931697"/>
                <a:gd name="connsiteX14" fmla="*/ 1946630 w 2915734"/>
                <a:gd name="connsiteY14" fmla="*/ 75179 h 1931697"/>
                <a:gd name="connsiteX15" fmla="*/ 1319612 w 2915734"/>
                <a:gd name="connsiteY15" fmla="*/ 9864 h 1931697"/>
                <a:gd name="connsiteX16" fmla="*/ 979978 w 2915734"/>
                <a:gd name="connsiteY16" fmla="*/ 9864 h 1931697"/>
                <a:gd name="connsiteX17" fmla="*/ 496652 w 2915734"/>
                <a:gd name="connsiteY17" fmla="*/ 101304 h 1931697"/>
                <a:gd name="connsiteX18" fmla="*/ 352961 w 2915734"/>
                <a:gd name="connsiteY18" fmla="*/ 192744 h 1931697"/>
                <a:gd name="connsiteX0" fmla="*/ 352961 w 2915734"/>
                <a:gd name="connsiteY0" fmla="*/ 192744 h 1931697"/>
                <a:gd name="connsiteX1" fmla="*/ 104767 w 2915734"/>
                <a:gd name="connsiteY1" fmla="*/ 467065 h 1931697"/>
                <a:gd name="connsiteX2" fmla="*/ 264 w 2915734"/>
                <a:gd name="connsiteY2" fmla="*/ 950390 h 1931697"/>
                <a:gd name="connsiteX3" fmla="*/ 130891 w 2915734"/>
                <a:gd name="connsiteY3" fmla="*/ 1368401 h 1931697"/>
                <a:gd name="connsiteX4" fmla="*/ 509716 w 2915734"/>
                <a:gd name="connsiteY4" fmla="*/ 1721099 h 1931697"/>
                <a:gd name="connsiteX5" fmla="*/ 993041 w 2915734"/>
                <a:gd name="connsiteY5" fmla="*/ 1838664 h 1931697"/>
                <a:gd name="connsiteX6" fmla="*/ 1437178 w 2915734"/>
                <a:gd name="connsiteY6" fmla="*/ 1877852 h 1931697"/>
                <a:gd name="connsiteX7" fmla="*/ 2077258 w 2915734"/>
                <a:gd name="connsiteY7" fmla="*/ 1930104 h 1931697"/>
                <a:gd name="connsiteX8" fmla="*/ 2691212 w 2915734"/>
                <a:gd name="connsiteY8" fmla="*/ 1812539 h 1931697"/>
                <a:gd name="connsiteX9" fmla="*/ 2887155 w 2915734"/>
                <a:gd name="connsiteY9" fmla="*/ 1525156 h 1931697"/>
                <a:gd name="connsiteX10" fmla="*/ 2913281 w 2915734"/>
                <a:gd name="connsiteY10" fmla="*/ 1198584 h 1931697"/>
                <a:gd name="connsiteX11" fmla="*/ 2874092 w 2915734"/>
                <a:gd name="connsiteY11" fmla="*/ 780573 h 1931697"/>
                <a:gd name="connsiteX12" fmla="*/ 2678150 w 2915734"/>
                <a:gd name="connsiteY12" fmla="*/ 427876 h 1931697"/>
                <a:gd name="connsiteX13" fmla="*/ 2364641 w 2915734"/>
                <a:gd name="connsiteY13" fmla="*/ 205807 h 1931697"/>
                <a:gd name="connsiteX14" fmla="*/ 1946630 w 2915734"/>
                <a:gd name="connsiteY14" fmla="*/ 75179 h 1931697"/>
                <a:gd name="connsiteX15" fmla="*/ 1319612 w 2915734"/>
                <a:gd name="connsiteY15" fmla="*/ 9864 h 1931697"/>
                <a:gd name="connsiteX16" fmla="*/ 979978 w 2915734"/>
                <a:gd name="connsiteY16" fmla="*/ 9864 h 1931697"/>
                <a:gd name="connsiteX17" fmla="*/ 627281 w 2915734"/>
                <a:gd name="connsiteY17" fmla="*/ 101304 h 1931697"/>
                <a:gd name="connsiteX18" fmla="*/ 352961 w 2915734"/>
                <a:gd name="connsiteY18" fmla="*/ 192744 h 1931697"/>
                <a:gd name="connsiteX0" fmla="*/ 352961 w 2915734"/>
                <a:gd name="connsiteY0" fmla="*/ 192744 h 1931697"/>
                <a:gd name="connsiteX1" fmla="*/ 104767 w 2915734"/>
                <a:gd name="connsiteY1" fmla="*/ 467065 h 1931697"/>
                <a:gd name="connsiteX2" fmla="*/ 264 w 2915734"/>
                <a:gd name="connsiteY2" fmla="*/ 950390 h 1931697"/>
                <a:gd name="connsiteX3" fmla="*/ 130891 w 2915734"/>
                <a:gd name="connsiteY3" fmla="*/ 1368401 h 1931697"/>
                <a:gd name="connsiteX4" fmla="*/ 509716 w 2915734"/>
                <a:gd name="connsiteY4" fmla="*/ 1721099 h 1931697"/>
                <a:gd name="connsiteX5" fmla="*/ 993041 w 2915734"/>
                <a:gd name="connsiteY5" fmla="*/ 1838664 h 1931697"/>
                <a:gd name="connsiteX6" fmla="*/ 1437178 w 2915734"/>
                <a:gd name="connsiteY6" fmla="*/ 1877852 h 1931697"/>
                <a:gd name="connsiteX7" fmla="*/ 2077258 w 2915734"/>
                <a:gd name="connsiteY7" fmla="*/ 1930104 h 1931697"/>
                <a:gd name="connsiteX8" fmla="*/ 2691212 w 2915734"/>
                <a:gd name="connsiteY8" fmla="*/ 1812539 h 1931697"/>
                <a:gd name="connsiteX9" fmla="*/ 2887155 w 2915734"/>
                <a:gd name="connsiteY9" fmla="*/ 1525156 h 1931697"/>
                <a:gd name="connsiteX10" fmla="*/ 2913281 w 2915734"/>
                <a:gd name="connsiteY10" fmla="*/ 1198584 h 1931697"/>
                <a:gd name="connsiteX11" fmla="*/ 2874092 w 2915734"/>
                <a:gd name="connsiteY11" fmla="*/ 780573 h 1931697"/>
                <a:gd name="connsiteX12" fmla="*/ 2678150 w 2915734"/>
                <a:gd name="connsiteY12" fmla="*/ 427876 h 1931697"/>
                <a:gd name="connsiteX13" fmla="*/ 2364641 w 2915734"/>
                <a:gd name="connsiteY13" fmla="*/ 205807 h 1931697"/>
                <a:gd name="connsiteX14" fmla="*/ 1946630 w 2915734"/>
                <a:gd name="connsiteY14" fmla="*/ 75179 h 1931697"/>
                <a:gd name="connsiteX15" fmla="*/ 1319612 w 2915734"/>
                <a:gd name="connsiteY15" fmla="*/ 9864 h 1931697"/>
                <a:gd name="connsiteX16" fmla="*/ 979978 w 2915734"/>
                <a:gd name="connsiteY16" fmla="*/ 9864 h 1931697"/>
                <a:gd name="connsiteX17" fmla="*/ 601155 w 2915734"/>
                <a:gd name="connsiteY17" fmla="*/ 62115 h 1931697"/>
                <a:gd name="connsiteX18" fmla="*/ 352961 w 2915734"/>
                <a:gd name="connsiteY18" fmla="*/ 192744 h 1931697"/>
                <a:gd name="connsiteX0" fmla="*/ 352961 w 2915734"/>
                <a:gd name="connsiteY0" fmla="*/ 192744 h 1937862"/>
                <a:gd name="connsiteX1" fmla="*/ 104767 w 2915734"/>
                <a:gd name="connsiteY1" fmla="*/ 467065 h 1937862"/>
                <a:gd name="connsiteX2" fmla="*/ 264 w 2915734"/>
                <a:gd name="connsiteY2" fmla="*/ 950390 h 1937862"/>
                <a:gd name="connsiteX3" fmla="*/ 130891 w 2915734"/>
                <a:gd name="connsiteY3" fmla="*/ 1368401 h 1937862"/>
                <a:gd name="connsiteX4" fmla="*/ 509716 w 2915734"/>
                <a:gd name="connsiteY4" fmla="*/ 1721099 h 1937862"/>
                <a:gd name="connsiteX5" fmla="*/ 993041 w 2915734"/>
                <a:gd name="connsiteY5" fmla="*/ 1838664 h 1937862"/>
                <a:gd name="connsiteX6" fmla="*/ 1528618 w 2915734"/>
                <a:gd name="connsiteY6" fmla="*/ 1917041 h 1937862"/>
                <a:gd name="connsiteX7" fmla="*/ 2077258 w 2915734"/>
                <a:gd name="connsiteY7" fmla="*/ 1930104 h 1937862"/>
                <a:gd name="connsiteX8" fmla="*/ 2691212 w 2915734"/>
                <a:gd name="connsiteY8" fmla="*/ 1812539 h 1937862"/>
                <a:gd name="connsiteX9" fmla="*/ 2887155 w 2915734"/>
                <a:gd name="connsiteY9" fmla="*/ 1525156 h 1937862"/>
                <a:gd name="connsiteX10" fmla="*/ 2913281 w 2915734"/>
                <a:gd name="connsiteY10" fmla="*/ 1198584 h 1937862"/>
                <a:gd name="connsiteX11" fmla="*/ 2874092 w 2915734"/>
                <a:gd name="connsiteY11" fmla="*/ 780573 h 1937862"/>
                <a:gd name="connsiteX12" fmla="*/ 2678150 w 2915734"/>
                <a:gd name="connsiteY12" fmla="*/ 427876 h 1937862"/>
                <a:gd name="connsiteX13" fmla="*/ 2364641 w 2915734"/>
                <a:gd name="connsiteY13" fmla="*/ 205807 h 1937862"/>
                <a:gd name="connsiteX14" fmla="*/ 1946630 w 2915734"/>
                <a:gd name="connsiteY14" fmla="*/ 75179 h 1937862"/>
                <a:gd name="connsiteX15" fmla="*/ 1319612 w 2915734"/>
                <a:gd name="connsiteY15" fmla="*/ 9864 h 1937862"/>
                <a:gd name="connsiteX16" fmla="*/ 979978 w 2915734"/>
                <a:gd name="connsiteY16" fmla="*/ 9864 h 1937862"/>
                <a:gd name="connsiteX17" fmla="*/ 601155 w 2915734"/>
                <a:gd name="connsiteY17" fmla="*/ 62115 h 1937862"/>
                <a:gd name="connsiteX18" fmla="*/ 352961 w 2915734"/>
                <a:gd name="connsiteY18" fmla="*/ 192744 h 1937862"/>
                <a:gd name="connsiteX0" fmla="*/ 352961 w 2921445"/>
                <a:gd name="connsiteY0" fmla="*/ 192744 h 1938828"/>
                <a:gd name="connsiteX1" fmla="*/ 104767 w 2921445"/>
                <a:gd name="connsiteY1" fmla="*/ 467065 h 1938828"/>
                <a:gd name="connsiteX2" fmla="*/ 264 w 2921445"/>
                <a:gd name="connsiteY2" fmla="*/ 950390 h 1938828"/>
                <a:gd name="connsiteX3" fmla="*/ 130891 w 2921445"/>
                <a:gd name="connsiteY3" fmla="*/ 1368401 h 1938828"/>
                <a:gd name="connsiteX4" fmla="*/ 509716 w 2921445"/>
                <a:gd name="connsiteY4" fmla="*/ 1721099 h 1938828"/>
                <a:gd name="connsiteX5" fmla="*/ 993041 w 2921445"/>
                <a:gd name="connsiteY5" fmla="*/ 1838664 h 1938828"/>
                <a:gd name="connsiteX6" fmla="*/ 1528618 w 2921445"/>
                <a:gd name="connsiteY6" fmla="*/ 1917041 h 1938828"/>
                <a:gd name="connsiteX7" fmla="*/ 2077258 w 2921445"/>
                <a:gd name="connsiteY7" fmla="*/ 1930104 h 1938828"/>
                <a:gd name="connsiteX8" fmla="*/ 2586709 w 2921445"/>
                <a:gd name="connsiteY8" fmla="*/ 1799476 h 1938828"/>
                <a:gd name="connsiteX9" fmla="*/ 2887155 w 2921445"/>
                <a:gd name="connsiteY9" fmla="*/ 1525156 h 1938828"/>
                <a:gd name="connsiteX10" fmla="*/ 2913281 w 2921445"/>
                <a:gd name="connsiteY10" fmla="*/ 1198584 h 1938828"/>
                <a:gd name="connsiteX11" fmla="*/ 2874092 w 2921445"/>
                <a:gd name="connsiteY11" fmla="*/ 780573 h 1938828"/>
                <a:gd name="connsiteX12" fmla="*/ 2678150 w 2921445"/>
                <a:gd name="connsiteY12" fmla="*/ 427876 h 1938828"/>
                <a:gd name="connsiteX13" fmla="*/ 2364641 w 2921445"/>
                <a:gd name="connsiteY13" fmla="*/ 205807 h 1938828"/>
                <a:gd name="connsiteX14" fmla="*/ 1946630 w 2921445"/>
                <a:gd name="connsiteY14" fmla="*/ 75179 h 1938828"/>
                <a:gd name="connsiteX15" fmla="*/ 1319612 w 2921445"/>
                <a:gd name="connsiteY15" fmla="*/ 9864 h 1938828"/>
                <a:gd name="connsiteX16" fmla="*/ 979978 w 2921445"/>
                <a:gd name="connsiteY16" fmla="*/ 9864 h 1938828"/>
                <a:gd name="connsiteX17" fmla="*/ 601155 w 2921445"/>
                <a:gd name="connsiteY17" fmla="*/ 62115 h 1938828"/>
                <a:gd name="connsiteX18" fmla="*/ 352961 w 2921445"/>
                <a:gd name="connsiteY18" fmla="*/ 192744 h 1938828"/>
                <a:gd name="connsiteX0" fmla="*/ 352961 w 2915245"/>
                <a:gd name="connsiteY0" fmla="*/ 192744 h 1938828"/>
                <a:gd name="connsiteX1" fmla="*/ 104767 w 2915245"/>
                <a:gd name="connsiteY1" fmla="*/ 467065 h 1938828"/>
                <a:gd name="connsiteX2" fmla="*/ 264 w 2915245"/>
                <a:gd name="connsiteY2" fmla="*/ 950390 h 1938828"/>
                <a:gd name="connsiteX3" fmla="*/ 130891 w 2915245"/>
                <a:gd name="connsiteY3" fmla="*/ 1368401 h 1938828"/>
                <a:gd name="connsiteX4" fmla="*/ 509716 w 2915245"/>
                <a:gd name="connsiteY4" fmla="*/ 1721099 h 1938828"/>
                <a:gd name="connsiteX5" fmla="*/ 993041 w 2915245"/>
                <a:gd name="connsiteY5" fmla="*/ 1838664 h 1938828"/>
                <a:gd name="connsiteX6" fmla="*/ 1528618 w 2915245"/>
                <a:gd name="connsiteY6" fmla="*/ 1917041 h 1938828"/>
                <a:gd name="connsiteX7" fmla="*/ 2077258 w 2915245"/>
                <a:gd name="connsiteY7" fmla="*/ 1930104 h 1938828"/>
                <a:gd name="connsiteX8" fmla="*/ 2586709 w 2915245"/>
                <a:gd name="connsiteY8" fmla="*/ 1799476 h 1938828"/>
                <a:gd name="connsiteX9" fmla="*/ 2874093 w 2915245"/>
                <a:gd name="connsiteY9" fmla="*/ 1407590 h 1938828"/>
                <a:gd name="connsiteX10" fmla="*/ 2913281 w 2915245"/>
                <a:gd name="connsiteY10" fmla="*/ 1198584 h 1938828"/>
                <a:gd name="connsiteX11" fmla="*/ 2874092 w 2915245"/>
                <a:gd name="connsiteY11" fmla="*/ 780573 h 1938828"/>
                <a:gd name="connsiteX12" fmla="*/ 2678150 w 2915245"/>
                <a:gd name="connsiteY12" fmla="*/ 427876 h 1938828"/>
                <a:gd name="connsiteX13" fmla="*/ 2364641 w 2915245"/>
                <a:gd name="connsiteY13" fmla="*/ 205807 h 1938828"/>
                <a:gd name="connsiteX14" fmla="*/ 1946630 w 2915245"/>
                <a:gd name="connsiteY14" fmla="*/ 75179 h 1938828"/>
                <a:gd name="connsiteX15" fmla="*/ 1319612 w 2915245"/>
                <a:gd name="connsiteY15" fmla="*/ 9864 h 1938828"/>
                <a:gd name="connsiteX16" fmla="*/ 979978 w 2915245"/>
                <a:gd name="connsiteY16" fmla="*/ 9864 h 1938828"/>
                <a:gd name="connsiteX17" fmla="*/ 601155 w 2915245"/>
                <a:gd name="connsiteY17" fmla="*/ 62115 h 1938828"/>
                <a:gd name="connsiteX18" fmla="*/ 352961 w 2915245"/>
                <a:gd name="connsiteY18" fmla="*/ 192744 h 1938828"/>
                <a:gd name="connsiteX0" fmla="*/ 352961 w 2913857"/>
                <a:gd name="connsiteY0" fmla="*/ 192744 h 1938828"/>
                <a:gd name="connsiteX1" fmla="*/ 104767 w 2913857"/>
                <a:gd name="connsiteY1" fmla="*/ 467065 h 1938828"/>
                <a:gd name="connsiteX2" fmla="*/ 264 w 2913857"/>
                <a:gd name="connsiteY2" fmla="*/ 950390 h 1938828"/>
                <a:gd name="connsiteX3" fmla="*/ 130891 w 2913857"/>
                <a:gd name="connsiteY3" fmla="*/ 1368401 h 1938828"/>
                <a:gd name="connsiteX4" fmla="*/ 509716 w 2913857"/>
                <a:gd name="connsiteY4" fmla="*/ 1721099 h 1938828"/>
                <a:gd name="connsiteX5" fmla="*/ 993041 w 2913857"/>
                <a:gd name="connsiteY5" fmla="*/ 1838664 h 1938828"/>
                <a:gd name="connsiteX6" fmla="*/ 1528618 w 2913857"/>
                <a:gd name="connsiteY6" fmla="*/ 1917041 h 1938828"/>
                <a:gd name="connsiteX7" fmla="*/ 2077258 w 2913857"/>
                <a:gd name="connsiteY7" fmla="*/ 1930104 h 1938828"/>
                <a:gd name="connsiteX8" fmla="*/ 2586709 w 2913857"/>
                <a:gd name="connsiteY8" fmla="*/ 1799476 h 1938828"/>
                <a:gd name="connsiteX9" fmla="*/ 2861030 w 2913857"/>
                <a:gd name="connsiteY9" fmla="*/ 1499030 h 1938828"/>
                <a:gd name="connsiteX10" fmla="*/ 2913281 w 2913857"/>
                <a:gd name="connsiteY10" fmla="*/ 1198584 h 1938828"/>
                <a:gd name="connsiteX11" fmla="*/ 2874092 w 2913857"/>
                <a:gd name="connsiteY11" fmla="*/ 780573 h 1938828"/>
                <a:gd name="connsiteX12" fmla="*/ 2678150 w 2913857"/>
                <a:gd name="connsiteY12" fmla="*/ 427876 h 1938828"/>
                <a:gd name="connsiteX13" fmla="*/ 2364641 w 2913857"/>
                <a:gd name="connsiteY13" fmla="*/ 205807 h 1938828"/>
                <a:gd name="connsiteX14" fmla="*/ 1946630 w 2913857"/>
                <a:gd name="connsiteY14" fmla="*/ 75179 h 1938828"/>
                <a:gd name="connsiteX15" fmla="*/ 1319612 w 2913857"/>
                <a:gd name="connsiteY15" fmla="*/ 9864 h 1938828"/>
                <a:gd name="connsiteX16" fmla="*/ 979978 w 2913857"/>
                <a:gd name="connsiteY16" fmla="*/ 9864 h 1938828"/>
                <a:gd name="connsiteX17" fmla="*/ 601155 w 2913857"/>
                <a:gd name="connsiteY17" fmla="*/ 62115 h 1938828"/>
                <a:gd name="connsiteX18" fmla="*/ 352961 w 2913857"/>
                <a:gd name="connsiteY18" fmla="*/ 192744 h 193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13857" h="1938828">
                  <a:moveTo>
                    <a:pt x="352961" y="192744"/>
                  </a:moveTo>
                  <a:cubicBezTo>
                    <a:pt x="270230" y="260236"/>
                    <a:pt x="163550" y="340791"/>
                    <a:pt x="104767" y="467065"/>
                  </a:cubicBezTo>
                  <a:cubicBezTo>
                    <a:pt x="45984" y="593339"/>
                    <a:pt x="-4090" y="800167"/>
                    <a:pt x="264" y="950390"/>
                  </a:cubicBezTo>
                  <a:cubicBezTo>
                    <a:pt x="4618" y="1100613"/>
                    <a:pt x="45982" y="1239950"/>
                    <a:pt x="130891" y="1368401"/>
                  </a:cubicBezTo>
                  <a:cubicBezTo>
                    <a:pt x="215800" y="1496853"/>
                    <a:pt x="366024" y="1642722"/>
                    <a:pt x="509716" y="1721099"/>
                  </a:cubicBezTo>
                  <a:cubicBezTo>
                    <a:pt x="653408" y="1799476"/>
                    <a:pt x="823224" y="1806007"/>
                    <a:pt x="993041" y="1838664"/>
                  </a:cubicBezTo>
                  <a:cubicBezTo>
                    <a:pt x="1162858" y="1871321"/>
                    <a:pt x="1347915" y="1901801"/>
                    <a:pt x="1528618" y="1917041"/>
                  </a:cubicBezTo>
                  <a:cubicBezTo>
                    <a:pt x="1709321" y="1932281"/>
                    <a:pt x="1900910" y="1949698"/>
                    <a:pt x="2077258" y="1930104"/>
                  </a:cubicBezTo>
                  <a:cubicBezTo>
                    <a:pt x="2253606" y="1910510"/>
                    <a:pt x="2456080" y="1871322"/>
                    <a:pt x="2586709" y="1799476"/>
                  </a:cubicBezTo>
                  <a:cubicBezTo>
                    <a:pt x="2717338" y="1727630"/>
                    <a:pt x="2806601" y="1599179"/>
                    <a:pt x="2861030" y="1499030"/>
                  </a:cubicBezTo>
                  <a:cubicBezTo>
                    <a:pt x="2915459" y="1398881"/>
                    <a:pt x="2911104" y="1318327"/>
                    <a:pt x="2913281" y="1198584"/>
                  </a:cubicBezTo>
                  <a:cubicBezTo>
                    <a:pt x="2915458" y="1078841"/>
                    <a:pt x="2913280" y="909024"/>
                    <a:pt x="2874092" y="780573"/>
                  </a:cubicBezTo>
                  <a:cubicBezTo>
                    <a:pt x="2834904" y="652122"/>
                    <a:pt x="2763058" y="523670"/>
                    <a:pt x="2678150" y="427876"/>
                  </a:cubicBezTo>
                  <a:cubicBezTo>
                    <a:pt x="2593242" y="332082"/>
                    <a:pt x="2486561" y="264590"/>
                    <a:pt x="2364641" y="205807"/>
                  </a:cubicBezTo>
                  <a:cubicBezTo>
                    <a:pt x="2242721" y="147024"/>
                    <a:pt x="2120801" y="107836"/>
                    <a:pt x="1946630" y="75179"/>
                  </a:cubicBezTo>
                  <a:cubicBezTo>
                    <a:pt x="1772459" y="42522"/>
                    <a:pt x="1480721" y="20750"/>
                    <a:pt x="1319612" y="9864"/>
                  </a:cubicBezTo>
                  <a:cubicBezTo>
                    <a:pt x="1158503" y="-1022"/>
                    <a:pt x="1117138" y="-5376"/>
                    <a:pt x="979978" y="9864"/>
                  </a:cubicBezTo>
                  <a:cubicBezTo>
                    <a:pt x="842818" y="25104"/>
                    <a:pt x="705658" y="31635"/>
                    <a:pt x="601155" y="62115"/>
                  </a:cubicBezTo>
                  <a:cubicBezTo>
                    <a:pt x="496652" y="92595"/>
                    <a:pt x="435692" y="125252"/>
                    <a:pt x="352961" y="19274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5" name="Picture 4" descr="\\10.120.2.1\FileServer\01_診療部\15_心臓血管外科\3. 個人フォルダ\圓尾\☆COVID19\コロナ職員応援チーム\コロナ手洗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7" y="707203"/>
            <a:ext cx="2983012" cy="161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フリーフォーム 25"/>
          <p:cNvSpPr/>
          <p:nvPr/>
        </p:nvSpPr>
        <p:spPr>
          <a:xfrm>
            <a:off x="223958" y="548680"/>
            <a:ext cx="2921955" cy="1944216"/>
          </a:xfrm>
          <a:custGeom>
            <a:avLst/>
            <a:gdLst>
              <a:gd name="connsiteX0" fmla="*/ 359077 w 3013290"/>
              <a:gd name="connsiteY0" fmla="*/ 192744 h 1930305"/>
              <a:gd name="connsiteX1" fmla="*/ 97820 w 3013290"/>
              <a:gd name="connsiteY1" fmla="*/ 493190 h 1930305"/>
              <a:gd name="connsiteX2" fmla="*/ 6380 w 3013290"/>
              <a:gd name="connsiteY2" fmla="*/ 1041830 h 1930305"/>
              <a:gd name="connsiteX3" fmla="*/ 254574 w 3013290"/>
              <a:gd name="connsiteY3" fmla="*/ 1551282 h 1930305"/>
              <a:gd name="connsiteX4" fmla="*/ 737900 w 3013290"/>
              <a:gd name="connsiteY4" fmla="*/ 1760287 h 1930305"/>
              <a:gd name="connsiteX5" fmla="*/ 1155911 w 3013290"/>
              <a:gd name="connsiteY5" fmla="*/ 1760287 h 1930305"/>
              <a:gd name="connsiteX6" fmla="*/ 1534734 w 3013290"/>
              <a:gd name="connsiteY6" fmla="*/ 1838664 h 1930305"/>
              <a:gd name="connsiteX7" fmla="*/ 2174814 w 3013290"/>
              <a:gd name="connsiteY7" fmla="*/ 1930104 h 1930305"/>
              <a:gd name="connsiteX8" fmla="*/ 2788768 w 3013290"/>
              <a:gd name="connsiteY8" fmla="*/ 1812539 h 1930305"/>
              <a:gd name="connsiteX9" fmla="*/ 2984711 w 3013290"/>
              <a:gd name="connsiteY9" fmla="*/ 1525156 h 1930305"/>
              <a:gd name="connsiteX10" fmla="*/ 3010837 w 3013290"/>
              <a:gd name="connsiteY10" fmla="*/ 1198584 h 1930305"/>
              <a:gd name="connsiteX11" fmla="*/ 2971648 w 3013290"/>
              <a:gd name="connsiteY11" fmla="*/ 780573 h 1930305"/>
              <a:gd name="connsiteX12" fmla="*/ 2775706 w 3013290"/>
              <a:gd name="connsiteY12" fmla="*/ 427876 h 1930305"/>
              <a:gd name="connsiteX13" fmla="*/ 2462197 w 3013290"/>
              <a:gd name="connsiteY13" fmla="*/ 205807 h 1930305"/>
              <a:gd name="connsiteX14" fmla="*/ 2044186 w 3013290"/>
              <a:gd name="connsiteY14" fmla="*/ 75179 h 1930305"/>
              <a:gd name="connsiteX15" fmla="*/ 1417168 w 3013290"/>
              <a:gd name="connsiteY15" fmla="*/ 9864 h 1930305"/>
              <a:gd name="connsiteX16" fmla="*/ 1077534 w 3013290"/>
              <a:gd name="connsiteY16" fmla="*/ 9864 h 1930305"/>
              <a:gd name="connsiteX17" fmla="*/ 594208 w 3013290"/>
              <a:gd name="connsiteY17" fmla="*/ 101304 h 1930305"/>
              <a:gd name="connsiteX18" fmla="*/ 359077 w 3013290"/>
              <a:gd name="connsiteY18" fmla="*/ 192744 h 1930305"/>
              <a:gd name="connsiteX0" fmla="*/ 359077 w 3013290"/>
              <a:gd name="connsiteY0" fmla="*/ 192744 h 1930283"/>
              <a:gd name="connsiteX1" fmla="*/ 97820 w 3013290"/>
              <a:gd name="connsiteY1" fmla="*/ 493190 h 1930283"/>
              <a:gd name="connsiteX2" fmla="*/ 6380 w 3013290"/>
              <a:gd name="connsiteY2" fmla="*/ 1041830 h 1930283"/>
              <a:gd name="connsiteX3" fmla="*/ 254574 w 3013290"/>
              <a:gd name="connsiteY3" fmla="*/ 1551282 h 1930283"/>
              <a:gd name="connsiteX4" fmla="*/ 737900 w 3013290"/>
              <a:gd name="connsiteY4" fmla="*/ 1760287 h 1930283"/>
              <a:gd name="connsiteX5" fmla="*/ 1155911 w 3013290"/>
              <a:gd name="connsiteY5" fmla="*/ 1812538 h 1930283"/>
              <a:gd name="connsiteX6" fmla="*/ 1534734 w 3013290"/>
              <a:gd name="connsiteY6" fmla="*/ 1838664 h 1930283"/>
              <a:gd name="connsiteX7" fmla="*/ 2174814 w 3013290"/>
              <a:gd name="connsiteY7" fmla="*/ 1930104 h 1930283"/>
              <a:gd name="connsiteX8" fmla="*/ 2788768 w 3013290"/>
              <a:gd name="connsiteY8" fmla="*/ 1812539 h 1930283"/>
              <a:gd name="connsiteX9" fmla="*/ 2984711 w 3013290"/>
              <a:gd name="connsiteY9" fmla="*/ 1525156 h 1930283"/>
              <a:gd name="connsiteX10" fmla="*/ 3010837 w 3013290"/>
              <a:gd name="connsiteY10" fmla="*/ 1198584 h 1930283"/>
              <a:gd name="connsiteX11" fmla="*/ 2971648 w 3013290"/>
              <a:gd name="connsiteY11" fmla="*/ 780573 h 1930283"/>
              <a:gd name="connsiteX12" fmla="*/ 2775706 w 3013290"/>
              <a:gd name="connsiteY12" fmla="*/ 427876 h 1930283"/>
              <a:gd name="connsiteX13" fmla="*/ 2462197 w 3013290"/>
              <a:gd name="connsiteY13" fmla="*/ 205807 h 1930283"/>
              <a:gd name="connsiteX14" fmla="*/ 2044186 w 3013290"/>
              <a:gd name="connsiteY14" fmla="*/ 75179 h 1930283"/>
              <a:gd name="connsiteX15" fmla="*/ 1417168 w 3013290"/>
              <a:gd name="connsiteY15" fmla="*/ 9864 h 1930283"/>
              <a:gd name="connsiteX16" fmla="*/ 1077534 w 3013290"/>
              <a:gd name="connsiteY16" fmla="*/ 9864 h 1930283"/>
              <a:gd name="connsiteX17" fmla="*/ 594208 w 3013290"/>
              <a:gd name="connsiteY17" fmla="*/ 101304 h 1930283"/>
              <a:gd name="connsiteX18" fmla="*/ 359077 w 3013290"/>
              <a:gd name="connsiteY18" fmla="*/ 192744 h 1930283"/>
              <a:gd name="connsiteX0" fmla="*/ 359077 w 3013290"/>
              <a:gd name="connsiteY0" fmla="*/ 192744 h 1931824"/>
              <a:gd name="connsiteX1" fmla="*/ 97820 w 3013290"/>
              <a:gd name="connsiteY1" fmla="*/ 493190 h 1931824"/>
              <a:gd name="connsiteX2" fmla="*/ 6380 w 3013290"/>
              <a:gd name="connsiteY2" fmla="*/ 1041830 h 1931824"/>
              <a:gd name="connsiteX3" fmla="*/ 254574 w 3013290"/>
              <a:gd name="connsiteY3" fmla="*/ 1551282 h 1931824"/>
              <a:gd name="connsiteX4" fmla="*/ 737900 w 3013290"/>
              <a:gd name="connsiteY4" fmla="*/ 1760287 h 1931824"/>
              <a:gd name="connsiteX5" fmla="*/ 1155911 w 3013290"/>
              <a:gd name="connsiteY5" fmla="*/ 1812538 h 1931824"/>
              <a:gd name="connsiteX6" fmla="*/ 1534734 w 3013290"/>
              <a:gd name="connsiteY6" fmla="*/ 1877852 h 1931824"/>
              <a:gd name="connsiteX7" fmla="*/ 2174814 w 3013290"/>
              <a:gd name="connsiteY7" fmla="*/ 1930104 h 1931824"/>
              <a:gd name="connsiteX8" fmla="*/ 2788768 w 3013290"/>
              <a:gd name="connsiteY8" fmla="*/ 1812539 h 1931824"/>
              <a:gd name="connsiteX9" fmla="*/ 2984711 w 3013290"/>
              <a:gd name="connsiteY9" fmla="*/ 1525156 h 1931824"/>
              <a:gd name="connsiteX10" fmla="*/ 3010837 w 3013290"/>
              <a:gd name="connsiteY10" fmla="*/ 1198584 h 1931824"/>
              <a:gd name="connsiteX11" fmla="*/ 2971648 w 3013290"/>
              <a:gd name="connsiteY11" fmla="*/ 780573 h 1931824"/>
              <a:gd name="connsiteX12" fmla="*/ 2775706 w 3013290"/>
              <a:gd name="connsiteY12" fmla="*/ 427876 h 1931824"/>
              <a:gd name="connsiteX13" fmla="*/ 2462197 w 3013290"/>
              <a:gd name="connsiteY13" fmla="*/ 205807 h 1931824"/>
              <a:gd name="connsiteX14" fmla="*/ 2044186 w 3013290"/>
              <a:gd name="connsiteY14" fmla="*/ 75179 h 1931824"/>
              <a:gd name="connsiteX15" fmla="*/ 1417168 w 3013290"/>
              <a:gd name="connsiteY15" fmla="*/ 9864 h 1931824"/>
              <a:gd name="connsiteX16" fmla="*/ 1077534 w 3013290"/>
              <a:gd name="connsiteY16" fmla="*/ 9864 h 1931824"/>
              <a:gd name="connsiteX17" fmla="*/ 594208 w 3013290"/>
              <a:gd name="connsiteY17" fmla="*/ 101304 h 1931824"/>
              <a:gd name="connsiteX18" fmla="*/ 359077 w 3013290"/>
              <a:gd name="connsiteY18" fmla="*/ 192744 h 1931824"/>
              <a:gd name="connsiteX0" fmla="*/ 359077 w 3013290"/>
              <a:gd name="connsiteY0" fmla="*/ 192744 h 1931697"/>
              <a:gd name="connsiteX1" fmla="*/ 97820 w 3013290"/>
              <a:gd name="connsiteY1" fmla="*/ 493190 h 1931697"/>
              <a:gd name="connsiteX2" fmla="*/ 6380 w 3013290"/>
              <a:gd name="connsiteY2" fmla="*/ 1041830 h 1931697"/>
              <a:gd name="connsiteX3" fmla="*/ 254574 w 3013290"/>
              <a:gd name="connsiteY3" fmla="*/ 1551282 h 1931697"/>
              <a:gd name="connsiteX4" fmla="*/ 737900 w 3013290"/>
              <a:gd name="connsiteY4" fmla="*/ 1760287 h 1931697"/>
              <a:gd name="connsiteX5" fmla="*/ 1090597 w 3013290"/>
              <a:gd name="connsiteY5" fmla="*/ 1838664 h 1931697"/>
              <a:gd name="connsiteX6" fmla="*/ 1534734 w 3013290"/>
              <a:gd name="connsiteY6" fmla="*/ 1877852 h 1931697"/>
              <a:gd name="connsiteX7" fmla="*/ 2174814 w 3013290"/>
              <a:gd name="connsiteY7" fmla="*/ 1930104 h 1931697"/>
              <a:gd name="connsiteX8" fmla="*/ 2788768 w 3013290"/>
              <a:gd name="connsiteY8" fmla="*/ 1812539 h 1931697"/>
              <a:gd name="connsiteX9" fmla="*/ 2984711 w 3013290"/>
              <a:gd name="connsiteY9" fmla="*/ 1525156 h 1931697"/>
              <a:gd name="connsiteX10" fmla="*/ 3010837 w 3013290"/>
              <a:gd name="connsiteY10" fmla="*/ 1198584 h 1931697"/>
              <a:gd name="connsiteX11" fmla="*/ 2971648 w 3013290"/>
              <a:gd name="connsiteY11" fmla="*/ 780573 h 1931697"/>
              <a:gd name="connsiteX12" fmla="*/ 2775706 w 3013290"/>
              <a:gd name="connsiteY12" fmla="*/ 427876 h 1931697"/>
              <a:gd name="connsiteX13" fmla="*/ 2462197 w 3013290"/>
              <a:gd name="connsiteY13" fmla="*/ 205807 h 1931697"/>
              <a:gd name="connsiteX14" fmla="*/ 2044186 w 3013290"/>
              <a:gd name="connsiteY14" fmla="*/ 75179 h 1931697"/>
              <a:gd name="connsiteX15" fmla="*/ 1417168 w 3013290"/>
              <a:gd name="connsiteY15" fmla="*/ 9864 h 1931697"/>
              <a:gd name="connsiteX16" fmla="*/ 1077534 w 3013290"/>
              <a:gd name="connsiteY16" fmla="*/ 9864 h 1931697"/>
              <a:gd name="connsiteX17" fmla="*/ 594208 w 3013290"/>
              <a:gd name="connsiteY17" fmla="*/ 101304 h 1931697"/>
              <a:gd name="connsiteX18" fmla="*/ 359077 w 3013290"/>
              <a:gd name="connsiteY18" fmla="*/ 192744 h 1931697"/>
              <a:gd name="connsiteX0" fmla="*/ 359077 w 3013290"/>
              <a:gd name="connsiteY0" fmla="*/ 192744 h 1931697"/>
              <a:gd name="connsiteX1" fmla="*/ 97820 w 3013290"/>
              <a:gd name="connsiteY1" fmla="*/ 493190 h 1931697"/>
              <a:gd name="connsiteX2" fmla="*/ 6380 w 3013290"/>
              <a:gd name="connsiteY2" fmla="*/ 1041830 h 1931697"/>
              <a:gd name="connsiteX3" fmla="*/ 254574 w 3013290"/>
              <a:gd name="connsiteY3" fmla="*/ 1551282 h 1931697"/>
              <a:gd name="connsiteX4" fmla="*/ 607272 w 3013290"/>
              <a:gd name="connsiteY4" fmla="*/ 1721099 h 1931697"/>
              <a:gd name="connsiteX5" fmla="*/ 1090597 w 3013290"/>
              <a:gd name="connsiteY5" fmla="*/ 1838664 h 1931697"/>
              <a:gd name="connsiteX6" fmla="*/ 1534734 w 3013290"/>
              <a:gd name="connsiteY6" fmla="*/ 1877852 h 1931697"/>
              <a:gd name="connsiteX7" fmla="*/ 2174814 w 3013290"/>
              <a:gd name="connsiteY7" fmla="*/ 1930104 h 1931697"/>
              <a:gd name="connsiteX8" fmla="*/ 2788768 w 3013290"/>
              <a:gd name="connsiteY8" fmla="*/ 1812539 h 1931697"/>
              <a:gd name="connsiteX9" fmla="*/ 2984711 w 3013290"/>
              <a:gd name="connsiteY9" fmla="*/ 1525156 h 1931697"/>
              <a:gd name="connsiteX10" fmla="*/ 3010837 w 3013290"/>
              <a:gd name="connsiteY10" fmla="*/ 1198584 h 1931697"/>
              <a:gd name="connsiteX11" fmla="*/ 2971648 w 3013290"/>
              <a:gd name="connsiteY11" fmla="*/ 780573 h 1931697"/>
              <a:gd name="connsiteX12" fmla="*/ 2775706 w 3013290"/>
              <a:gd name="connsiteY12" fmla="*/ 427876 h 1931697"/>
              <a:gd name="connsiteX13" fmla="*/ 2462197 w 3013290"/>
              <a:gd name="connsiteY13" fmla="*/ 205807 h 1931697"/>
              <a:gd name="connsiteX14" fmla="*/ 2044186 w 3013290"/>
              <a:gd name="connsiteY14" fmla="*/ 75179 h 1931697"/>
              <a:gd name="connsiteX15" fmla="*/ 1417168 w 3013290"/>
              <a:gd name="connsiteY15" fmla="*/ 9864 h 1931697"/>
              <a:gd name="connsiteX16" fmla="*/ 1077534 w 3013290"/>
              <a:gd name="connsiteY16" fmla="*/ 9864 h 1931697"/>
              <a:gd name="connsiteX17" fmla="*/ 594208 w 3013290"/>
              <a:gd name="connsiteY17" fmla="*/ 101304 h 1931697"/>
              <a:gd name="connsiteX18" fmla="*/ 359077 w 3013290"/>
              <a:gd name="connsiteY18" fmla="*/ 192744 h 1931697"/>
              <a:gd name="connsiteX0" fmla="*/ 353407 w 3007620"/>
              <a:gd name="connsiteY0" fmla="*/ 192744 h 1931697"/>
              <a:gd name="connsiteX1" fmla="*/ 92150 w 3007620"/>
              <a:gd name="connsiteY1" fmla="*/ 493190 h 1931697"/>
              <a:gd name="connsiteX2" fmla="*/ 710 w 3007620"/>
              <a:gd name="connsiteY2" fmla="*/ 1041830 h 1931697"/>
              <a:gd name="connsiteX3" fmla="*/ 131338 w 3007620"/>
              <a:gd name="connsiteY3" fmla="*/ 1433716 h 1931697"/>
              <a:gd name="connsiteX4" fmla="*/ 601602 w 3007620"/>
              <a:gd name="connsiteY4" fmla="*/ 1721099 h 1931697"/>
              <a:gd name="connsiteX5" fmla="*/ 1084927 w 3007620"/>
              <a:gd name="connsiteY5" fmla="*/ 1838664 h 1931697"/>
              <a:gd name="connsiteX6" fmla="*/ 1529064 w 3007620"/>
              <a:gd name="connsiteY6" fmla="*/ 1877852 h 1931697"/>
              <a:gd name="connsiteX7" fmla="*/ 2169144 w 3007620"/>
              <a:gd name="connsiteY7" fmla="*/ 1930104 h 1931697"/>
              <a:gd name="connsiteX8" fmla="*/ 2783098 w 3007620"/>
              <a:gd name="connsiteY8" fmla="*/ 1812539 h 1931697"/>
              <a:gd name="connsiteX9" fmla="*/ 2979041 w 3007620"/>
              <a:gd name="connsiteY9" fmla="*/ 1525156 h 1931697"/>
              <a:gd name="connsiteX10" fmla="*/ 3005167 w 3007620"/>
              <a:gd name="connsiteY10" fmla="*/ 1198584 h 1931697"/>
              <a:gd name="connsiteX11" fmla="*/ 2965978 w 3007620"/>
              <a:gd name="connsiteY11" fmla="*/ 780573 h 1931697"/>
              <a:gd name="connsiteX12" fmla="*/ 2770036 w 3007620"/>
              <a:gd name="connsiteY12" fmla="*/ 427876 h 1931697"/>
              <a:gd name="connsiteX13" fmla="*/ 2456527 w 3007620"/>
              <a:gd name="connsiteY13" fmla="*/ 205807 h 1931697"/>
              <a:gd name="connsiteX14" fmla="*/ 2038516 w 3007620"/>
              <a:gd name="connsiteY14" fmla="*/ 75179 h 1931697"/>
              <a:gd name="connsiteX15" fmla="*/ 1411498 w 3007620"/>
              <a:gd name="connsiteY15" fmla="*/ 9864 h 1931697"/>
              <a:gd name="connsiteX16" fmla="*/ 1071864 w 3007620"/>
              <a:gd name="connsiteY16" fmla="*/ 9864 h 1931697"/>
              <a:gd name="connsiteX17" fmla="*/ 588538 w 3007620"/>
              <a:gd name="connsiteY17" fmla="*/ 101304 h 1931697"/>
              <a:gd name="connsiteX18" fmla="*/ 353407 w 3007620"/>
              <a:gd name="connsiteY18" fmla="*/ 192744 h 1931697"/>
              <a:gd name="connsiteX0" fmla="*/ 354371 w 3008584"/>
              <a:gd name="connsiteY0" fmla="*/ 192744 h 1931697"/>
              <a:gd name="connsiteX1" fmla="*/ 93114 w 3008584"/>
              <a:gd name="connsiteY1" fmla="*/ 493190 h 1931697"/>
              <a:gd name="connsiteX2" fmla="*/ 1674 w 3008584"/>
              <a:gd name="connsiteY2" fmla="*/ 1041830 h 1931697"/>
              <a:gd name="connsiteX3" fmla="*/ 158427 w 3008584"/>
              <a:gd name="connsiteY3" fmla="*/ 1381464 h 1931697"/>
              <a:gd name="connsiteX4" fmla="*/ 602566 w 3008584"/>
              <a:gd name="connsiteY4" fmla="*/ 1721099 h 1931697"/>
              <a:gd name="connsiteX5" fmla="*/ 1085891 w 3008584"/>
              <a:gd name="connsiteY5" fmla="*/ 1838664 h 1931697"/>
              <a:gd name="connsiteX6" fmla="*/ 1530028 w 3008584"/>
              <a:gd name="connsiteY6" fmla="*/ 1877852 h 1931697"/>
              <a:gd name="connsiteX7" fmla="*/ 2170108 w 3008584"/>
              <a:gd name="connsiteY7" fmla="*/ 1930104 h 1931697"/>
              <a:gd name="connsiteX8" fmla="*/ 2784062 w 3008584"/>
              <a:gd name="connsiteY8" fmla="*/ 1812539 h 1931697"/>
              <a:gd name="connsiteX9" fmla="*/ 2980005 w 3008584"/>
              <a:gd name="connsiteY9" fmla="*/ 1525156 h 1931697"/>
              <a:gd name="connsiteX10" fmla="*/ 3006131 w 3008584"/>
              <a:gd name="connsiteY10" fmla="*/ 1198584 h 1931697"/>
              <a:gd name="connsiteX11" fmla="*/ 2966942 w 3008584"/>
              <a:gd name="connsiteY11" fmla="*/ 780573 h 1931697"/>
              <a:gd name="connsiteX12" fmla="*/ 2771000 w 3008584"/>
              <a:gd name="connsiteY12" fmla="*/ 427876 h 1931697"/>
              <a:gd name="connsiteX13" fmla="*/ 2457491 w 3008584"/>
              <a:gd name="connsiteY13" fmla="*/ 205807 h 1931697"/>
              <a:gd name="connsiteX14" fmla="*/ 2039480 w 3008584"/>
              <a:gd name="connsiteY14" fmla="*/ 75179 h 1931697"/>
              <a:gd name="connsiteX15" fmla="*/ 1412462 w 3008584"/>
              <a:gd name="connsiteY15" fmla="*/ 9864 h 1931697"/>
              <a:gd name="connsiteX16" fmla="*/ 1072828 w 3008584"/>
              <a:gd name="connsiteY16" fmla="*/ 9864 h 1931697"/>
              <a:gd name="connsiteX17" fmla="*/ 589502 w 3008584"/>
              <a:gd name="connsiteY17" fmla="*/ 101304 h 1931697"/>
              <a:gd name="connsiteX18" fmla="*/ 354371 w 3008584"/>
              <a:gd name="connsiteY18" fmla="*/ 192744 h 1931697"/>
              <a:gd name="connsiteX0" fmla="*/ 283263 w 2937476"/>
              <a:gd name="connsiteY0" fmla="*/ 192744 h 1931697"/>
              <a:gd name="connsiteX1" fmla="*/ 22006 w 2937476"/>
              <a:gd name="connsiteY1" fmla="*/ 493190 h 1931697"/>
              <a:gd name="connsiteX2" fmla="*/ 22006 w 2937476"/>
              <a:gd name="connsiteY2" fmla="*/ 950390 h 1931697"/>
              <a:gd name="connsiteX3" fmla="*/ 87319 w 2937476"/>
              <a:gd name="connsiteY3" fmla="*/ 1381464 h 1931697"/>
              <a:gd name="connsiteX4" fmla="*/ 531458 w 2937476"/>
              <a:gd name="connsiteY4" fmla="*/ 1721099 h 1931697"/>
              <a:gd name="connsiteX5" fmla="*/ 1014783 w 2937476"/>
              <a:gd name="connsiteY5" fmla="*/ 1838664 h 1931697"/>
              <a:gd name="connsiteX6" fmla="*/ 1458920 w 2937476"/>
              <a:gd name="connsiteY6" fmla="*/ 1877852 h 1931697"/>
              <a:gd name="connsiteX7" fmla="*/ 2099000 w 2937476"/>
              <a:gd name="connsiteY7" fmla="*/ 1930104 h 1931697"/>
              <a:gd name="connsiteX8" fmla="*/ 2712954 w 2937476"/>
              <a:gd name="connsiteY8" fmla="*/ 1812539 h 1931697"/>
              <a:gd name="connsiteX9" fmla="*/ 2908897 w 2937476"/>
              <a:gd name="connsiteY9" fmla="*/ 1525156 h 1931697"/>
              <a:gd name="connsiteX10" fmla="*/ 2935023 w 2937476"/>
              <a:gd name="connsiteY10" fmla="*/ 1198584 h 1931697"/>
              <a:gd name="connsiteX11" fmla="*/ 2895834 w 2937476"/>
              <a:gd name="connsiteY11" fmla="*/ 780573 h 1931697"/>
              <a:gd name="connsiteX12" fmla="*/ 2699892 w 2937476"/>
              <a:gd name="connsiteY12" fmla="*/ 427876 h 1931697"/>
              <a:gd name="connsiteX13" fmla="*/ 2386383 w 2937476"/>
              <a:gd name="connsiteY13" fmla="*/ 205807 h 1931697"/>
              <a:gd name="connsiteX14" fmla="*/ 1968372 w 2937476"/>
              <a:gd name="connsiteY14" fmla="*/ 75179 h 1931697"/>
              <a:gd name="connsiteX15" fmla="*/ 1341354 w 2937476"/>
              <a:gd name="connsiteY15" fmla="*/ 9864 h 1931697"/>
              <a:gd name="connsiteX16" fmla="*/ 1001720 w 2937476"/>
              <a:gd name="connsiteY16" fmla="*/ 9864 h 1931697"/>
              <a:gd name="connsiteX17" fmla="*/ 518394 w 2937476"/>
              <a:gd name="connsiteY17" fmla="*/ 101304 h 1931697"/>
              <a:gd name="connsiteX18" fmla="*/ 283263 w 2937476"/>
              <a:gd name="connsiteY18" fmla="*/ 192744 h 1931697"/>
              <a:gd name="connsiteX0" fmla="*/ 286396 w 2940609"/>
              <a:gd name="connsiteY0" fmla="*/ 192744 h 1931697"/>
              <a:gd name="connsiteX1" fmla="*/ 25139 w 2940609"/>
              <a:gd name="connsiteY1" fmla="*/ 493190 h 1931697"/>
              <a:gd name="connsiteX2" fmla="*/ 25139 w 2940609"/>
              <a:gd name="connsiteY2" fmla="*/ 950390 h 1931697"/>
              <a:gd name="connsiteX3" fmla="*/ 155766 w 2940609"/>
              <a:gd name="connsiteY3" fmla="*/ 1368401 h 1931697"/>
              <a:gd name="connsiteX4" fmla="*/ 534591 w 2940609"/>
              <a:gd name="connsiteY4" fmla="*/ 1721099 h 1931697"/>
              <a:gd name="connsiteX5" fmla="*/ 1017916 w 2940609"/>
              <a:gd name="connsiteY5" fmla="*/ 1838664 h 1931697"/>
              <a:gd name="connsiteX6" fmla="*/ 1462053 w 2940609"/>
              <a:gd name="connsiteY6" fmla="*/ 1877852 h 1931697"/>
              <a:gd name="connsiteX7" fmla="*/ 2102133 w 2940609"/>
              <a:gd name="connsiteY7" fmla="*/ 1930104 h 1931697"/>
              <a:gd name="connsiteX8" fmla="*/ 2716087 w 2940609"/>
              <a:gd name="connsiteY8" fmla="*/ 1812539 h 1931697"/>
              <a:gd name="connsiteX9" fmla="*/ 2912030 w 2940609"/>
              <a:gd name="connsiteY9" fmla="*/ 1525156 h 1931697"/>
              <a:gd name="connsiteX10" fmla="*/ 2938156 w 2940609"/>
              <a:gd name="connsiteY10" fmla="*/ 1198584 h 1931697"/>
              <a:gd name="connsiteX11" fmla="*/ 2898967 w 2940609"/>
              <a:gd name="connsiteY11" fmla="*/ 780573 h 1931697"/>
              <a:gd name="connsiteX12" fmla="*/ 2703025 w 2940609"/>
              <a:gd name="connsiteY12" fmla="*/ 427876 h 1931697"/>
              <a:gd name="connsiteX13" fmla="*/ 2389516 w 2940609"/>
              <a:gd name="connsiteY13" fmla="*/ 205807 h 1931697"/>
              <a:gd name="connsiteX14" fmla="*/ 1971505 w 2940609"/>
              <a:gd name="connsiteY14" fmla="*/ 75179 h 1931697"/>
              <a:gd name="connsiteX15" fmla="*/ 1344487 w 2940609"/>
              <a:gd name="connsiteY15" fmla="*/ 9864 h 1931697"/>
              <a:gd name="connsiteX16" fmla="*/ 1004853 w 2940609"/>
              <a:gd name="connsiteY16" fmla="*/ 9864 h 1931697"/>
              <a:gd name="connsiteX17" fmla="*/ 521527 w 2940609"/>
              <a:gd name="connsiteY17" fmla="*/ 101304 h 1931697"/>
              <a:gd name="connsiteX18" fmla="*/ 286396 w 2940609"/>
              <a:gd name="connsiteY18" fmla="*/ 192744 h 1931697"/>
              <a:gd name="connsiteX0" fmla="*/ 261464 w 2915677"/>
              <a:gd name="connsiteY0" fmla="*/ 192744 h 1931697"/>
              <a:gd name="connsiteX1" fmla="*/ 104710 w 2915677"/>
              <a:gd name="connsiteY1" fmla="*/ 467065 h 1931697"/>
              <a:gd name="connsiteX2" fmla="*/ 207 w 2915677"/>
              <a:gd name="connsiteY2" fmla="*/ 950390 h 1931697"/>
              <a:gd name="connsiteX3" fmla="*/ 130834 w 2915677"/>
              <a:gd name="connsiteY3" fmla="*/ 1368401 h 1931697"/>
              <a:gd name="connsiteX4" fmla="*/ 509659 w 2915677"/>
              <a:gd name="connsiteY4" fmla="*/ 1721099 h 1931697"/>
              <a:gd name="connsiteX5" fmla="*/ 992984 w 2915677"/>
              <a:gd name="connsiteY5" fmla="*/ 1838664 h 1931697"/>
              <a:gd name="connsiteX6" fmla="*/ 1437121 w 2915677"/>
              <a:gd name="connsiteY6" fmla="*/ 1877852 h 1931697"/>
              <a:gd name="connsiteX7" fmla="*/ 2077201 w 2915677"/>
              <a:gd name="connsiteY7" fmla="*/ 1930104 h 1931697"/>
              <a:gd name="connsiteX8" fmla="*/ 2691155 w 2915677"/>
              <a:gd name="connsiteY8" fmla="*/ 1812539 h 1931697"/>
              <a:gd name="connsiteX9" fmla="*/ 2887098 w 2915677"/>
              <a:gd name="connsiteY9" fmla="*/ 1525156 h 1931697"/>
              <a:gd name="connsiteX10" fmla="*/ 2913224 w 2915677"/>
              <a:gd name="connsiteY10" fmla="*/ 1198584 h 1931697"/>
              <a:gd name="connsiteX11" fmla="*/ 2874035 w 2915677"/>
              <a:gd name="connsiteY11" fmla="*/ 780573 h 1931697"/>
              <a:gd name="connsiteX12" fmla="*/ 2678093 w 2915677"/>
              <a:gd name="connsiteY12" fmla="*/ 427876 h 1931697"/>
              <a:gd name="connsiteX13" fmla="*/ 2364584 w 2915677"/>
              <a:gd name="connsiteY13" fmla="*/ 205807 h 1931697"/>
              <a:gd name="connsiteX14" fmla="*/ 1946573 w 2915677"/>
              <a:gd name="connsiteY14" fmla="*/ 75179 h 1931697"/>
              <a:gd name="connsiteX15" fmla="*/ 1319555 w 2915677"/>
              <a:gd name="connsiteY15" fmla="*/ 9864 h 1931697"/>
              <a:gd name="connsiteX16" fmla="*/ 979921 w 2915677"/>
              <a:gd name="connsiteY16" fmla="*/ 9864 h 1931697"/>
              <a:gd name="connsiteX17" fmla="*/ 496595 w 2915677"/>
              <a:gd name="connsiteY17" fmla="*/ 101304 h 1931697"/>
              <a:gd name="connsiteX18" fmla="*/ 261464 w 2915677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496652 w 2915734"/>
              <a:gd name="connsiteY17" fmla="*/ 101304 h 1931697"/>
              <a:gd name="connsiteX18" fmla="*/ 352961 w 2915734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627281 w 2915734"/>
              <a:gd name="connsiteY17" fmla="*/ 101304 h 1931697"/>
              <a:gd name="connsiteX18" fmla="*/ 352961 w 2915734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601155 w 2915734"/>
              <a:gd name="connsiteY17" fmla="*/ 62115 h 1931697"/>
              <a:gd name="connsiteX18" fmla="*/ 352961 w 2915734"/>
              <a:gd name="connsiteY18" fmla="*/ 192744 h 1931697"/>
              <a:gd name="connsiteX0" fmla="*/ 352961 w 2915734"/>
              <a:gd name="connsiteY0" fmla="*/ 192744 h 1937862"/>
              <a:gd name="connsiteX1" fmla="*/ 104767 w 2915734"/>
              <a:gd name="connsiteY1" fmla="*/ 467065 h 1937862"/>
              <a:gd name="connsiteX2" fmla="*/ 264 w 2915734"/>
              <a:gd name="connsiteY2" fmla="*/ 950390 h 1937862"/>
              <a:gd name="connsiteX3" fmla="*/ 130891 w 2915734"/>
              <a:gd name="connsiteY3" fmla="*/ 1368401 h 1937862"/>
              <a:gd name="connsiteX4" fmla="*/ 509716 w 2915734"/>
              <a:gd name="connsiteY4" fmla="*/ 1721099 h 1937862"/>
              <a:gd name="connsiteX5" fmla="*/ 993041 w 2915734"/>
              <a:gd name="connsiteY5" fmla="*/ 1838664 h 1937862"/>
              <a:gd name="connsiteX6" fmla="*/ 1528618 w 2915734"/>
              <a:gd name="connsiteY6" fmla="*/ 1917041 h 1937862"/>
              <a:gd name="connsiteX7" fmla="*/ 2077258 w 2915734"/>
              <a:gd name="connsiteY7" fmla="*/ 1930104 h 1937862"/>
              <a:gd name="connsiteX8" fmla="*/ 2691212 w 2915734"/>
              <a:gd name="connsiteY8" fmla="*/ 1812539 h 1937862"/>
              <a:gd name="connsiteX9" fmla="*/ 2887155 w 2915734"/>
              <a:gd name="connsiteY9" fmla="*/ 1525156 h 1937862"/>
              <a:gd name="connsiteX10" fmla="*/ 2913281 w 2915734"/>
              <a:gd name="connsiteY10" fmla="*/ 1198584 h 1937862"/>
              <a:gd name="connsiteX11" fmla="*/ 2874092 w 2915734"/>
              <a:gd name="connsiteY11" fmla="*/ 780573 h 1937862"/>
              <a:gd name="connsiteX12" fmla="*/ 2678150 w 2915734"/>
              <a:gd name="connsiteY12" fmla="*/ 427876 h 1937862"/>
              <a:gd name="connsiteX13" fmla="*/ 2364641 w 2915734"/>
              <a:gd name="connsiteY13" fmla="*/ 205807 h 1937862"/>
              <a:gd name="connsiteX14" fmla="*/ 1946630 w 2915734"/>
              <a:gd name="connsiteY14" fmla="*/ 75179 h 1937862"/>
              <a:gd name="connsiteX15" fmla="*/ 1319612 w 2915734"/>
              <a:gd name="connsiteY15" fmla="*/ 9864 h 1937862"/>
              <a:gd name="connsiteX16" fmla="*/ 979978 w 2915734"/>
              <a:gd name="connsiteY16" fmla="*/ 9864 h 1937862"/>
              <a:gd name="connsiteX17" fmla="*/ 601155 w 2915734"/>
              <a:gd name="connsiteY17" fmla="*/ 62115 h 1937862"/>
              <a:gd name="connsiteX18" fmla="*/ 352961 w 2915734"/>
              <a:gd name="connsiteY18" fmla="*/ 192744 h 1937862"/>
              <a:gd name="connsiteX0" fmla="*/ 352961 w 2921445"/>
              <a:gd name="connsiteY0" fmla="*/ 192744 h 1938828"/>
              <a:gd name="connsiteX1" fmla="*/ 104767 w 2921445"/>
              <a:gd name="connsiteY1" fmla="*/ 467065 h 1938828"/>
              <a:gd name="connsiteX2" fmla="*/ 264 w 2921445"/>
              <a:gd name="connsiteY2" fmla="*/ 950390 h 1938828"/>
              <a:gd name="connsiteX3" fmla="*/ 130891 w 2921445"/>
              <a:gd name="connsiteY3" fmla="*/ 1368401 h 1938828"/>
              <a:gd name="connsiteX4" fmla="*/ 509716 w 2921445"/>
              <a:gd name="connsiteY4" fmla="*/ 1721099 h 1938828"/>
              <a:gd name="connsiteX5" fmla="*/ 993041 w 2921445"/>
              <a:gd name="connsiteY5" fmla="*/ 1838664 h 1938828"/>
              <a:gd name="connsiteX6" fmla="*/ 1528618 w 2921445"/>
              <a:gd name="connsiteY6" fmla="*/ 1917041 h 1938828"/>
              <a:gd name="connsiteX7" fmla="*/ 2077258 w 2921445"/>
              <a:gd name="connsiteY7" fmla="*/ 1930104 h 1938828"/>
              <a:gd name="connsiteX8" fmla="*/ 2586709 w 2921445"/>
              <a:gd name="connsiteY8" fmla="*/ 1799476 h 1938828"/>
              <a:gd name="connsiteX9" fmla="*/ 2887155 w 2921445"/>
              <a:gd name="connsiteY9" fmla="*/ 1525156 h 1938828"/>
              <a:gd name="connsiteX10" fmla="*/ 2913281 w 2921445"/>
              <a:gd name="connsiteY10" fmla="*/ 1198584 h 1938828"/>
              <a:gd name="connsiteX11" fmla="*/ 2874092 w 2921445"/>
              <a:gd name="connsiteY11" fmla="*/ 780573 h 1938828"/>
              <a:gd name="connsiteX12" fmla="*/ 2678150 w 2921445"/>
              <a:gd name="connsiteY12" fmla="*/ 427876 h 1938828"/>
              <a:gd name="connsiteX13" fmla="*/ 2364641 w 2921445"/>
              <a:gd name="connsiteY13" fmla="*/ 205807 h 1938828"/>
              <a:gd name="connsiteX14" fmla="*/ 1946630 w 2921445"/>
              <a:gd name="connsiteY14" fmla="*/ 75179 h 1938828"/>
              <a:gd name="connsiteX15" fmla="*/ 1319612 w 2921445"/>
              <a:gd name="connsiteY15" fmla="*/ 9864 h 1938828"/>
              <a:gd name="connsiteX16" fmla="*/ 979978 w 2921445"/>
              <a:gd name="connsiteY16" fmla="*/ 9864 h 1938828"/>
              <a:gd name="connsiteX17" fmla="*/ 601155 w 2921445"/>
              <a:gd name="connsiteY17" fmla="*/ 62115 h 1938828"/>
              <a:gd name="connsiteX18" fmla="*/ 352961 w 2921445"/>
              <a:gd name="connsiteY18" fmla="*/ 192744 h 1938828"/>
              <a:gd name="connsiteX0" fmla="*/ 352961 w 2915245"/>
              <a:gd name="connsiteY0" fmla="*/ 192744 h 1938828"/>
              <a:gd name="connsiteX1" fmla="*/ 104767 w 2915245"/>
              <a:gd name="connsiteY1" fmla="*/ 467065 h 1938828"/>
              <a:gd name="connsiteX2" fmla="*/ 264 w 2915245"/>
              <a:gd name="connsiteY2" fmla="*/ 950390 h 1938828"/>
              <a:gd name="connsiteX3" fmla="*/ 130891 w 2915245"/>
              <a:gd name="connsiteY3" fmla="*/ 1368401 h 1938828"/>
              <a:gd name="connsiteX4" fmla="*/ 509716 w 2915245"/>
              <a:gd name="connsiteY4" fmla="*/ 1721099 h 1938828"/>
              <a:gd name="connsiteX5" fmla="*/ 993041 w 2915245"/>
              <a:gd name="connsiteY5" fmla="*/ 1838664 h 1938828"/>
              <a:gd name="connsiteX6" fmla="*/ 1528618 w 2915245"/>
              <a:gd name="connsiteY6" fmla="*/ 1917041 h 1938828"/>
              <a:gd name="connsiteX7" fmla="*/ 2077258 w 2915245"/>
              <a:gd name="connsiteY7" fmla="*/ 1930104 h 1938828"/>
              <a:gd name="connsiteX8" fmla="*/ 2586709 w 2915245"/>
              <a:gd name="connsiteY8" fmla="*/ 1799476 h 1938828"/>
              <a:gd name="connsiteX9" fmla="*/ 2874093 w 2915245"/>
              <a:gd name="connsiteY9" fmla="*/ 1407590 h 1938828"/>
              <a:gd name="connsiteX10" fmla="*/ 2913281 w 2915245"/>
              <a:gd name="connsiteY10" fmla="*/ 1198584 h 1938828"/>
              <a:gd name="connsiteX11" fmla="*/ 2874092 w 2915245"/>
              <a:gd name="connsiteY11" fmla="*/ 780573 h 1938828"/>
              <a:gd name="connsiteX12" fmla="*/ 2678150 w 2915245"/>
              <a:gd name="connsiteY12" fmla="*/ 427876 h 1938828"/>
              <a:gd name="connsiteX13" fmla="*/ 2364641 w 2915245"/>
              <a:gd name="connsiteY13" fmla="*/ 205807 h 1938828"/>
              <a:gd name="connsiteX14" fmla="*/ 1946630 w 2915245"/>
              <a:gd name="connsiteY14" fmla="*/ 75179 h 1938828"/>
              <a:gd name="connsiteX15" fmla="*/ 1319612 w 2915245"/>
              <a:gd name="connsiteY15" fmla="*/ 9864 h 1938828"/>
              <a:gd name="connsiteX16" fmla="*/ 979978 w 2915245"/>
              <a:gd name="connsiteY16" fmla="*/ 9864 h 1938828"/>
              <a:gd name="connsiteX17" fmla="*/ 601155 w 2915245"/>
              <a:gd name="connsiteY17" fmla="*/ 62115 h 1938828"/>
              <a:gd name="connsiteX18" fmla="*/ 352961 w 2915245"/>
              <a:gd name="connsiteY18" fmla="*/ 192744 h 1938828"/>
              <a:gd name="connsiteX0" fmla="*/ 352961 w 2913857"/>
              <a:gd name="connsiteY0" fmla="*/ 192744 h 1938828"/>
              <a:gd name="connsiteX1" fmla="*/ 104767 w 2913857"/>
              <a:gd name="connsiteY1" fmla="*/ 467065 h 1938828"/>
              <a:gd name="connsiteX2" fmla="*/ 264 w 2913857"/>
              <a:gd name="connsiteY2" fmla="*/ 950390 h 1938828"/>
              <a:gd name="connsiteX3" fmla="*/ 130891 w 2913857"/>
              <a:gd name="connsiteY3" fmla="*/ 1368401 h 1938828"/>
              <a:gd name="connsiteX4" fmla="*/ 509716 w 2913857"/>
              <a:gd name="connsiteY4" fmla="*/ 1721099 h 1938828"/>
              <a:gd name="connsiteX5" fmla="*/ 993041 w 2913857"/>
              <a:gd name="connsiteY5" fmla="*/ 1838664 h 1938828"/>
              <a:gd name="connsiteX6" fmla="*/ 1528618 w 2913857"/>
              <a:gd name="connsiteY6" fmla="*/ 1917041 h 1938828"/>
              <a:gd name="connsiteX7" fmla="*/ 2077258 w 2913857"/>
              <a:gd name="connsiteY7" fmla="*/ 1930104 h 1938828"/>
              <a:gd name="connsiteX8" fmla="*/ 2586709 w 2913857"/>
              <a:gd name="connsiteY8" fmla="*/ 1799476 h 1938828"/>
              <a:gd name="connsiteX9" fmla="*/ 2861030 w 2913857"/>
              <a:gd name="connsiteY9" fmla="*/ 1499030 h 1938828"/>
              <a:gd name="connsiteX10" fmla="*/ 2913281 w 2913857"/>
              <a:gd name="connsiteY10" fmla="*/ 1198584 h 1938828"/>
              <a:gd name="connsiteX11" fmla="*/ 2874092 w 2913857"/>
              <a:gd name="connsiteY11" fmla="*/ 780573 h 1938828"/>
              <a:gd name="connsiteX12" fmla="*/ 2678150 w 2913857"/>
              <a:gd name="connsiteY12" fmla="*/ 427876 h 1938828"/>
              <a:gd name="connsiteX13" fmla="*/ 2364641 w 2913857"/>
              <a:gd name="connsiteY13" fmla="*/ 205807 h 1938828"/>
              <a:gd name="connsiteX14" fmla="*/ 1946630 w 2913857"/>
              <a:gd name="connsiteY14" fmla="*/ 75179 h 1938828"/>
              <a:gd name="connsiteX15" fmla="*/ 1319612 w 2913857"/>
              <a:gd name="connsiteY15" fmla="*/ 9864 h 1938828"/>
              <a:gd name="connsiteX16" fmla="*/ 979978 w 2913857"/>
              <a:gd name="connsiteY16" fmla="*/ 9864 h 1938828"/>
              <a:gd name="connsiteX17" fmla="*/ 601155 w 2913857"/>
              <a:gd name="connsiteY17" fmla="*/ 62115 h 1938828"/>
              <a:gd name="connsiteX18" fmla="*/ 352961 w 2913857"/>
              <a:gd name="connsiteY18" fmla="*/ 192744 h 193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13857" h="1938828">
                <a:moveTo>
                  <a:pt x="352961" y="192744"/>
                </a:moveTo>
                <a:cubicBezTo>
                  <a:pt x="270230" y="260236"/>
                  <a:pt x="163550" y="340791"/>
                  <a:pt x="104767" y="467065"/>
                </a:cubicBezTo>
                <a:cubicBezTo>
                  <a:pt x="45984" y="593339"/>
                  <a:pt x="-4090" y="800167"/>
                  <a:pt x="264" y="950390"/>
                </a:cubicBezTo>
                <a:cubicBezTo>
                  <a:pt x="4618" y="1100613"/>
                  <a:pt x="45982" y="1239950"/>
                  <a:pt x="130891" y="1368401"/>
                </a:cubicBezTo>
                <a:cubicBezTo>
                  <a:pt x="215800" y="1496853"/>
                  <a:pt x="366024" y="1642722"/>
                  <a:pt x="509716" y="1721099"/>
                </a:cubicBezTo>
                <a:cubicBezTo>
                  <a:pt x="653408" y="1799476"/>
                  <a:pt x="823224" y="1806007"/>
                  <a:pt x="993041" y="1838664"/>
                </a:cubicBezTo>
                <a:cubicBezTo>
                  <a:pt x="1162858" y="1871321"/>
                  <a:pt x="1347915" y="1901801"/>
                  <a:pt x="1528618" y="1917041"/>
                </a:cubicBezTo>
                <a:cubicBezTo>
                  <a:pt x="1709321" y="1932281"/>
                  <a:pt x="1900910" y="1949698"/>
                  <a:pt x="2077258" y="1930104"/>
                </a:cubicBezTo>
                <a:cubicBezTo>
                  <a:pt x="2253606" y="1910510"/>
                  <a:pt x="2456080" y="1871322"/>
                  <a:pt x="2586709" y="1799476"/>
                </a:cubicBezTo>
                <a:cubicBezTo>
                  <a:pt x="2717338" y="1727630"/>
                  <a:pt x="2806601" y="1599179"/>
                  <a:pt x="2861030" y="1499030"/>
                </a:cubicBezTo>
                <a:cubicBezTo>
                  <a:pt x="2915459" y="1398881"/>
                  <a:pt x="2911104" y="1318327"/>
                  <a:pt x="2913281" y="1198584"/>
                </a:cubicBezTo>
                <a:cubicBezTo>
                  <a:pt x="2915458" y="1078841"/>
                  <a:pt x="2913280" y="909024"/>
                  <a:pt x="2874092" y="780573"/>
                </a:cubicBezTo>
                <a:cubicBezTo>
                  <a:pt x="2834904" y="652122"/>
                  <a:pt x="2763058" y="523670"/>
                  <a:pt x="2678150" y="427876"/>
                </a:cubicBezTo>
                <a:cubicBezTo>
                  <a:pt x="2593242" y="332082"/>
                  <a:pt x="2486561" y="264590"/>
                  <a:pt x="2364641" y="205807"/>
                </a:cubicBezTo>
                <a:cubicBezTo>
                  <a:pt x="2242721" y="147024"/>
                  <a:pt x="2120801" y="107836"/>
                  <a:pt x="1946630" y="75179"/>
                </a:cubicBezTo>
                <a:cubicBezTo>
                  <a:pt x="1772459" y="42522"/>
                  <a:pt x="1480721" y="20750"/>
                  <a:pt x="1319612" y="9864"/>
                </a:cubicBezTo>
                <a:cubicBezTo>
                  <a:pt x="1158503" y="-1022"/>
                  <a:pt x="1117138" y="-5376"/>
                  <a:pt x="979978" y="9864"/>
                </a:cubicBezTo>
                <a:cubicBezTo>
                  <a:pt x="842818" y="25104"/>
                  <a:pt x="705658" y="31635"/>
                  <a:pt x="601155" y="62115"/>
                </a:cubicBezTo>
                <a:cubicBezTo>
                  <a:pt x="496652" y="92595"/>
                  <a:pt x="435692" y="125252"/>
                  <a:pt x="352961" y="192744"/>
                </a:cubicBez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>
            <a:off x="6587739" y="548680"/>
            <a:ext cx="2983012" cy="1944216"/>
            <a:chOff x="3766623" y="57940"/>
            <a:chExt cx="2974745" cy="1938828"/>
          </a:xfrm>
        </p:grpSpPr>
        <p:pic>
          <p:nvPicPr>
            <p:cNvPr id="28" name="Picture 4" descr="\\10.120.2.1\FileServer\01_診療部\15_心臓血管外科\3. 個人フォルダ\圓尾\☆COVID19\コロナ職員応援チーム\コロナ手洗い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623" y="216024"/>
              <a:ext cx="2974745" cy="161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フリーフォーム 28"/>
            <p:cNvSpPr/>
            <p:nvPr/>
          </p:nvSpPr>
          <p:spPr>
            <a:xfrm>
              <a:off x="3811429" y="57940"/>
              <a:ext cx="2913857" cy="1938828"/>
            </a:xfrm>
            <a:custGeom>
              <a:avLst/>
              <a:gdLst>
                <a:gd name="connsiteX0" fmla="*/ 359077 w 3013290"/>
                <a:gd name="connsiteY0" fmla="*/ 192744 h 1930305"/>
                <a:gd name="connsiteX1" fmla="*/ 97820 w 3013290"/>
                <a:gd name="connsiteY1" fmla="*/ 493190 h 1930305"/>
                <a:gd name="connsiteX2" fmla="*/ 6380 w 3013290"/>
                <a:gd name="connsiteY2" fmla="*/ 1041830 h 1930305"/>
                <a:gd name="connsiteX3" fmla="*/ 254574 w 3013290"/>
                <a:gd name="connsiteY3" fmla="*/ 1551282 h 1930305"/>
                <a:gd name="connsiteX4" fmla="*/ 737900 w 3013290"/>
                <a:gd name="connsiteY4" fmla="*/ 1760287 h 1930305"/>
                <a:gd name="connsiteX5" fmla="*/ 1155911 w 3013290"/>
                <a:gd name="connsiteY5" fmla="*/ 1760287 h 1930305"/>
                <a:gd name="connsiteX6" fmla="*/ 1534734 w 3013290"/>
                <a:gd name="connsiteY6" fmla="*/ 1838664 h 1930305"/>
                <a:gd name="connsiteX7" fmla="*/ 2174814 w 3013290"/>
                <a:gd name="connsiteY7" fmla="*/ 1930104 h 1930305"/>
                <a:gd name="connsiteX8" fmla="*/ 2788768 w 3013290"/>
                <a:gd name="connsiteY8" fmla="*/ 1812539 h 1930305"/>
                <a:gd name="connsiteX9" fmla="*/ 2984711 w 3013290"/>
                <a:gd name="connsiteY9" fmla="*/ 1525156 h 1930305"/>
                <a:gd name="connsiteX10" fmla="*/ 3010837 w 3013290"/>
                <a:gd name="connsiteY10" fmla="*/ 1198584 h 1930305"/>
                <a:gd name="connsiteX11" fmla="*/ 2971648 w 3013290"/>
                <a:gd name="connsiteY11" fmla="*/ 780573 h 1930305"/>
                <a:gd name="connsiteX12" fmla="*/ 2775706 w 3013290"/>
                <a:gd name="connsiteY12" fmla="*/ 427876 h 1930305"/>
                <a:gd name="connsiteX13" fmla="*/ 2462197 w 3013290"/>
                <a:gd name="connsiteY13" fmla="*/ 205807 h 1930305"/>
                <a:gd name="connsiteX14" fmla="*/ 2044186 w 3013290"/>
                <a:gd name="connsiteY14" fmla="*/ 75179 h 1930305"/>
                <a:gd name="connsiteX15" fmla="*/ 1417168 w 3013290"/>
                <a:gd name="connsiteY15" fmla="*/ 9864 h 1930305"/>
                <a:gd name="connsiteX16" fmla="*/ 1077534 w 3013290"/>
                <a:gd name="connsiteY16" fmla="*/ 9864 h 1930305"/>
                <a:gd name="connsiteX17" fmla="*/ 594208 w 3013290"/>
                <a:gd name="connsiteY17" fmla="*/ 101304 h 1930305"/>
                <a:gd name="connsiteX18" fmla="*/ 359077 w 3013290"/>
                <a:gd name="connsiteY18" fmla="*/ 192744 h 1930305"/>
                <a:gd name="connsiteX0" fmla="*/ 359077 w 3013290"/>
                <a:gd name="connsiteY0" fmla="*/ 192744 h 1930283"/>
                <a:gd name="connsiteX1" fmla="*/ 97820 w 3013290"/>
                <a:gd name="connsiteY1" fmla="*/ 493190 h 1930283"/>
                <a:gd name="connsiteX2" fmla="*/ 6380 w 3013290"/>
                <a:gd name="connsiteY2" fmla="*/ 1041830 h 1930283"/>
                <a:gd name="connsiteX3" fmla="*/ 254574 w 3013290"/>
                <a:gd name="connsiteY3" fmla="*/ 1551282 h 1930283"/>
                <a:gd name="connsiteX4" fmla="*/ 737900 w 3013290"/>
                <a:gd name="connsiteY4" fmla="*/ 1760287 h 1930283"/>
                <a:gd name="connsiteX5" fmla="*/ 1155911 w 3013290"/>
                <a:gd name="connsiteY5" fmla="*/ 1812538 h 1930283"/>
                <a:gd name="connsiteX6" fmla="*/ 1534734 w 3013290"/>
                <a:gd name="connsiteY6" fmla="*/ 1838664 h 1930283"/>
                <a:gd name="connsiteX7" fmla="*/ 2174814 w 3013290"/>
                <a:gd name="connsiteY7" fmla="*/ 1930104 h 1930283"/>
                <a:gd name="connsiteX8" fmla="*/ 2788768 w 3013290"/>
                <a:gd name="connsiteY8" fmla="*/ 1812539 h 1930283"/>
                <a:gd name="connsiteX9" fmla="*/ 2984711 w 3013290"/>
                <a:gd name="connsiteY9" fmla="*/ 1525156 h 1930283"/>
                <a:gd name="connsiteX10" fmla="*/ 3010837 w 3013290"/>
                <a:gd name="connsiteY10" fmla="*/ 1198584 h 1930283"/>
                <a:gd name="connsiteX11" fmla="*/ 2971648 w 3013290"/>
                <a:gd name="connsiteY11" fmla="*/ 780573 h 1930283"/>
                <a:gd name="connsiteX12" fmla="*/ 2775706 w 3013290"/>
                <a:gd name="connsiteY12" fmla="*/ 427876 h 1930283"/>
                <a:gd name="connsiteX13" fmla="*/ 2462197 w 3013290"/>
                <a:gd name="connsiteY13" fmla="*/ 205807 h 1930283"/>
                <a:gd name="connsiteX14" fmla="*/ 2044186 w 3013290"/>
                <a:gd name="connsiteY14" fmla="*/ 75179 h 1930283"/>
                <a:gd name="connsiteX15" fmla="*/ 1417168 w 3013290"/>
                <a:gd name="connsiteY15" fmla="*/ 9864 h 1930283"/>
                <a:gd name="connsiteX16" fmla="*/ 1077534 w 3013290"/>
                <a:gd name="connsiteY16" fmla="*/ 9864 h 1930283"/>
                <a:gd name="connsiteX17" fmla="*/ 594208 w 3013290"/>
                <a:gd name="connsiteY17" fmla="*/ 101304 h 1930283"/>
                <a:gd name="connsiteX18" fmla="*/ 359077 w 3013290"/>
                <a:gd name="connsiteY18" fmla="*/ 192744 h 1930283"/>
                <a:gd name="connsiteX0" fmla="*/ 359077 w 3013290"/>
                <a:gd name="connsiteY0" fmla="*/ 192744 h 1931824"/>
                <a:gd name="connsiteX1" fmla="*/ 97820 w 3013290"/>
                <a:gd name="connsiteY1" fmla="*/ 493190 h 1931824"/>
                <a:gd name="connsiteX2" fmla="*/ 6380 w 3013290"/>
                <a:gd name="connsiteY2" fmla="*/ 1041830 h 1931824"/>
                <a:gd name="connsiteX3" fmla="*/ 254574 w 3013290"/>
                <a:gd name="connsiteY3" fmla="*/ 1551282 h 1931824"/>
                <a:gd name="connsiteX4" fmla="*/ 737900 w 3013290"/>
                <a:gd name="connsiteY4" fmla="*/ 1760287 h 1931824"/>
                <a:gd name="connsiteX5" fmla="*/ 1155911 w 3013290"/>
                <a:gd name="connsiteY5" fmla="*/ 1812538 h 1931824"/>
                <a:gd name="connsiteX6" fmla="*/ 1534734 w 3013290"/>
                <a:gd name="connsiteY6" fmla="*/ 1877852 h 1931824"/>
                <a:gd name="connsiteX7" fmla="*/ 2174814 w 3013290"/>
                <a:gd name="connsiteY7" fmla="*/ 1930104 h 1931824"/>
                <a:gd name="connsiteX8" fmla="*/ 2788768 w 3013290"/>
                <a:gd name="connsiteY8" fmla="*/ 1812539 h 1931824"/>
                <a:gd name="connsiteX9" fmla="*/ 2984711 w 3013290"/>
                <a:gd name="connsiteY9" fmla="*/ 1525156 h 1931824"/>
                <a:gd name="connsiteX10" fmla="*/ 3010837 w 3013290"/>
                <a:gd name="connsiteY10" fmla="*/ 1198584 h 1931824"/>
                <a:gd name="connsiteX11" fmla="*/ 2971648 w 3013290"/>
                <a:gd name="connsiteY11" fmla="*/ 780573 h 1931824"/>
                <a:gd name="connsiteX12" fmla="*/ 2775706 w 3013290"/>
                <a:gd name="connsiteY12" fmla="*/ 427876 h 1931824"/>
                <a:gd name="connsiteX13" fmla="*/ 2462197 w 3013290"/>
                <a:gd name="connsiteY13" fmla="*/ 205807 h 1931824"/>
                <a:gd name="connsiteX14" fmla="*/ 2044186 w 3013290"/>
                <a:gd name="connsiteY14" fmla="*/ 75179 h 1931824"/>
                <a:gd name="connsiteX15" fmla="*/ 1417168 w 3013290"/>
                <a:gd name="connsiteY15" fmla="*/ 9864 h 1931824"/>
                <a:gd name="connsiteX16" fmla="*/ 1077534 w 3013290"/>
                <a:gd name="connsiteY16" fmla="*/ 9864 h 1931824"/>
                <a:gd name="connsiteX17" fmla="*/ 594208 w 3013290"/>
                <a:gd name="connsiteY17" fmla="*/ 101304 h 1931824"/>
                <a:gd name="connsiteX18" fmla="*/ 359077 w 3013290"/>
                <a:gd name="connsiteY18" fmla="*/ 192744 h 1931824"/>
                <a:gd name="connsiteX0" fmla="*/ 359077 w 3013290"/>
                <a:gd name="connsiteY0" fmla="*/ 192744 h 1931697"/>
                <a:gd name="connsiteX1" fmla="*/ 97820 w 3013290"/>
                <a:gd name="connsiteY1" fmla="*/ 493190 h 1931697"/>
                <a:gd name="connsiteX2" fmla="*/ 6380 w 3013290"/>
                <a:gd name="connsiteY2" fmla="*/ 1041830 h 1931697"/>
                <a:gd name="connsiteX3" fmla="*/ 254574 w 3013290"/>
                <a:gd name="connsiteY3" fmla="*/ 1551282 h 1931697"/>
                <a:gd name="connsiteX4" fmla="*/ 737900 w 3013290"/>
                <a:gd name="connsiteY4" fmla="*/ 1760287 h 1931697"/>
                <a:gd name="connsiteX5" fmla="*/ 1090597 w 3013290"/>
                <a:gd name="connsiteY5" fmla="*/ 1838664 h 1931697"/>
                <a:gd name="connsiteX6" fmla="*/ 1534734 w 3013290"/>
                <a:gd name="connsiteY6" fmla="*/ 1877852 h 1931697"/>
                <a:gd name="connsiteX7" fmla="*/ 2174814 w 3013290"/>
                <a:gd name="connsiteY7" fmla="*/ 1930104 h 1931697"/>
                <a:gd name="connsiteX8" fmla="*/ 2788768 w 3013290"/>
                <a:gd name="connsiteY8" fmla="*/ 1812539 h 1931697"/>
                <a:gd name="connsiteX9" fmla="*/ 2984711 w 3013290"/>
                <a:gd name="connsiteY9" fmla="*/ 1525156 h 1931697"/>
                <a:gd name="connsiteX10" fmla="*/ 3010837 w 3013290"/>
                <a:gd name="connsiteY10" fmla="*/ 1198584 h 1931697"/>
                <a:gd name="connsiteX11" fmla="*/ 2971648 w 3013290"/>
                <a:gd name="connsiteY11" fmla="*/ 780573 h 1931697"/>
                <a:gd name="connsiteX12" fmla="*/ 2775706 w 3013290"/>
                <a:gd name="connsiteY12" fmla="*/ 427876 h 1931697"/>
                <a:gd name="connsiteX13" fmla="*/ 2462197 w 3013290"/>
                <a:gd name="connsiteY13" fmla="*/ 205807 h 1931697"/>
                <a:gd name="connsiteX14" fmla="*/ 2044186 w 3013290"/>
                <a:gd name="connsiteY14" fmla="*/ 75179 h 1931697"/>
                <a:gd name="connsiteX15" fmla="*/ 1417168 w 3013290"/>
                <a:gd name="connsiteY15" fmla="*/ 9864 h 1931697"/>
                <a:gd name="connsiteX16" fmla="*/ 1077534 w 3013290"/>
                <a:gd name="connsiteY16" fmla="*/ 9864 h 1931697"/>
                <a:gd name="connsiteX17" fmla="*/ 594208 w 3013290"/>
                <a:gd name="connsiteY17" fmla="*/ 101304 h 1931697"/>
                <a:gd name="connsiteX18" fmla="*/ 359077 w 3013290"/>
                <a:gd name="connsiteY18" fmla="*/ 192744 h 1931697"/>
                <a:gd name="connsiteX0" fmla="*/ 359077 w 3013290"/>
                <a:gd name="connsiteY0" fmla="*/ 192744 h 1931697"/>
                <a:gd name="connsiteX1" fmla="*/ 97820 w 3013290"/>
                <a:gd name="connsiteY1" fmla="*/ 493190 h 1931697"/>
                <a:gd name="connsiteX2" fmla="*/ 6380 w 3013290"/>
                <a:gd name="connsiteY2" fmla="*/ 1041830 h 1931697"/>
                <a:gd name="connsiteX3" fmla="*/ 254574 w 3013290"/>
                <a:gd name="connsiteY3" fmla="*/ 1551282 h 1931697"/>
                <a:gd name="connsiteX4" fmla="*/ 607272 w 3013290"/>
                <a:gd name="connsiteY4" fmla="*/ 1721099 h 1931697"/>
                <a:gd name="connsiteX5" fmla="*/ 1090597 w 3013290"/>
                <a:gd name="connsiteY5" fmla="*/ 1838664 h 1931697"/>
                <a:gd name="connsiteX6" fmla="*/ 1534734 w 3013290"/>
                <a:gd name="connsiteY6" fmla="*/ 1877852 h 1931697"/>
                <a:gd name="connsiteX7" fmla="*/ 2174814 w 3013290"/>
                <a:gd name="connsiteY7" fmla="*/ 1930104 h 1931697"/>
                <a:gd name="connsiteX8" fmla="*/ 2788768 w 3013290"/>
                <a:gd name="connsiteY8" fmla="*/ 1812539 h 1931697"/>
                <a:gd name="connsiteX9" fmla="*/ 2984711 w 3013290"/>
                <a:gd name="connsiteY9" fmla="*/ 1525156 h 1931697"/>
                <a:gd name="connsiteX10" fmla="*/ 3010837 w 3013290"/>
                <a:gd name="connsiteY10" fmla="*/ 1198584 h 1931697"/>
                <a:gd name="connsiteX11" fmla="*/ 2971648 w 3013290"/>
                <a:gd name="connsiteY11" fmla="*/ 780573 h 1931697"/>
                <a:gd name="connsiteX12" fmla="*/ 2775706 w 3013290"/>
                <a:gd name="connsiteY12" fmla="*/ 427876 h 1931697"/>
                <a:gd name="connsiteX13" fmla="*/ 2462197 w 3013290"/>
                <a:gd name="connsiteY13" fmla="*/ 205807 h 1931697"/>
                <a:gd name="connsiteX14" fmla="*/ 2044186 w 3013290"/>
                <a:gd name="connsiteY14" fmla="*/ 75179 h 1931697"/>
                <a:gd name="connsiteX15" fmla="*/ 1417168 w 3013290"/>
                <a:gd name="connsiteY15" fmla="*/ 9864 h 1931697"/>
                <a:gd name="connsiteX16" fmla="*/ 1077534 w 3013290"/>
                <a:gd name="connsiteY16" fmla="*/ 9864 h 1931697"/>
                <a:gd name="connsiteX17" fmla="*/ 594208 w 3013290"/>
                <a:gd name="connsiteY17" fmla="*/ 101304 h 1931697"/>
                <a:gd name="connsiteX18" fmla="*/ 359077 w 3013290"/>
                <a:gd name="connsiteY18" fmla="*/ 192744 h 1931697"/>
                <a:gd name="connsiteX0" fmla="*/ 353407 w 3007620"/>
                <a:gd name="connsiteY0" fmla="*/ 192744 h 1931697"/>
                <a:gd name="connsiteX1" fmla="*/ 92150 w 3007620"/>
                <a:gd name="connsiteY1" fmla="*/ 493190 h 1931697"/>
                <a:gd name="connsiteX2" fmla="*/ 710 w 3007620"/>
                <a:gd name="connsiteY2" fmla="*/ 1041830 h 1931697"/>
                <a:gd name="connsiteX3" fmla="*/ 131338 w 3007620"/>
                <a:gd name="connsiteY3" fmla="*/ 1433716 h 1931697"/>
                <a:gd name="connsiteX4" fmla="*/ 601602 w 3007620"/>
                <a:gd name="connsiteY4" fmla="*/ 1721099 h 1931697"/>
                <a:gd name="connsiteX5" fmla="*/ 1084927 w 3007620"/>
                <a:gd name="connsiteY5" fmla="*/ 1838664 h 1931697"/>
                <a:gd name="connsiteX6" fmla="*/ 1529064 w 3007620"/>
                <a:gd name="connsiteY6" fmla="*/ 1877852 h 1931697"/>
                <a:gd name="connsiteX7" fmla="*/ 2169144 w 3007620"/>
                <a:gd name="connsiteY7" fmla="*/ 1930104 h 1931697"/>
                <a:gd name="connsiteX8" fmla="*/ 2783098 w 3007620"/>
                <a:gd name="connsiteY8" fmla="*/ 1812539 h 1931697"/>
                <a:gd name="connsiteX9" fmla="*/ 2979041 w 3007620"/>
                <a:gd name="connsiteY9" fmla="*/ 1525156 h 1931697"/>
                <a:gd name="connsiteX10" fmla="*/ 3005167 w 3007620"/>
                <a:gd name="connsiteY10" fmla="*/ 1198584 h 1931697"/>
                <a:gd name="connsiteX11" fmla="*/ 2965978 w 3007620"/>
                <a:gd name="connsiteY11" fmla="*/ 780573 h 1931697"/>
                <a:gd name="connsiteX12" fmla="*/ 2770036 w 3007620"/>
                <a:gd name="connsiteY12" fmla="*/ 427876 h 1931697"/>
                <a:gd name="connsiteX13" fmla="*/ 2456527 w 3007620"/>
                <a:gd name="connsiteY13" fmla="*/ 205807 h 1931697"/>
                <a:gd name="connsiteX14" fmla="*/ 2038516 w 3007620"/>
                <a:gd name="connsiteY14" fmla="*/ 75179 h 1931697"/>
                <a:gd name="connsiteX15" fmla="*/ 1411498 w 3007620"/>
                <a:gd name="connsiteY15" fmla="*/ 9864 h 1931697"/>
                <a:gd name="connsiteX16" fmla="*/ 1071864 w 3007620"/>
                <a:gd name="connsiteY16" fmla="*/ 9864 h 1931697"/>
                <a:gd name="connsiteX17" fmla="*/ 588538 w 3007620"/>
                <a:gd name="connsiteY17" fmla="*/ 101304 h 1931697"/>
                <a:gd name="connsiteX18" fmla="*/ 353407 w 3007620"/>
                <a:gd name="connsiteY18" fmla="*/ 192744 h 1931697"/>
                <a:gd name="connsiteX0" fmla="*/ 354371 w 3008584"/>
                <a:gd name="connsiteY0" fmla="*/ 192744 h 1931697"/>
                <a:gd name="connsiteX1" fmla="*/ 93114 w 3008584"/>
                <a:gd name="connsiteY1" fmla="*/ 493190 h 1931697"/>
                <a:gd name="connsiteX2" fmla="*/ 1674 w 3008584"/>
                <a:gd name="connsiteY2" fmla="*/ 1041830 h 1931697"/>
                <a:gd name="connsiteX3" fmla="*/ 158427 w 3008584"/>
                <a:gd name="connsiteY3" fmla="*/ 1381464 h 1931697"/>
                <a:gd name="connsiteX4" fmla="*/ 602566 w 3008584"/>
                <a:gd name="connsiteY4" fmla="*/ 1721099 h 1931697"/>
                <a:gd name="connsiteX5" fmla="*/ 1085891 w 3008584"/>
                <a:gd name="connsiteY5" fmla="*/ 1838664 h 1931697"/>
                <a:gd name="connsiteX6" fmla="*/ 1530028 w 3008584"/>
                <a:gd name="connsiteY6" fmla="*/ 1877852 h 1931697"/>
                <a:gd name="connsiteX7" fmla="*/ 2170108 w 3008584"/>
                <a:gd name="connsiteY7" fmla="*/ 1930104 h 1931697"/>
                <a:gd name="connsiteX8" fmla="*/ 2784062 w 3008584"/>
                <a:gd name="connsiteY8" fmla="*/ 1812539 h 1931697"/>
                <a:gd name="connsiteX9" fmla="*/ 2980005 w 3008584"/>
                <a:gd name="connsiteY9" fmla="*/ 1525156 h 1931697"/>
                <a:gd name="connsiteX10" fmla="*/ 3006131 w 3008584"/>
                <a:gd name="connsiteY10" fmla="*/ 1198584 h 1931697"/>
                <a:gd name="connsiteX11" fmla="*/ 2966942 w 3008584"/>
                <a:gd name="connsiteY11" fmla="*/ 780573 h 1931697"/>
                <a:gd name="connsiteX12" fmla="*/ 2771000 w 3008584"/>
                <a:gd name="connsiteY12" fmla="*/ 427876 h 1931697"/>
                <a:gd name="connsiteX13" fmla="*/ 2457491 w 3008584"/>
                <a:gd name="connsiteY13" fmla="*/ 205807 h 1931697"/>
                <a:gd name="connsiteX14" fmla="*/ 2039480 w 3008584"/>
                <a:gd name="connsiteY14" fmla="*/ 75179 h 1931697"/>
                <a:gd name="connsiteX15" fmla="*/ 1412462 w 3008584"/>
                <a:gd name="connsiteY15" fmla="*/ 9864 h 1931697"/>
                <a:gd name="connsiteX16" fmla="*/ 1072828 w 3008584"/>
                <a:gd name="connsiteY16" fmla="*/ 9864 h 1931697"/>
                <a:gd name="connsiteX17" fmla="*/ 589502 w 3008584"/>
                <a:gd name="connsiteY17" fmla="*/ 101304 h 1931697"/>
                <a:gd name="connsiteX18" fmla="*/ 354371 w 3008584"/>
                <a:gd name="connsiteY18" fmla="*/ 192744 h 1931697"/>
                <a:gd name="connsiteX0" fmla="*/ 283263 w 2937476"/>
                <a:gd name="connsiteY0" fmla="*/ 192744 h 1931697"/>
                <a:gd name="connsiteX1" fmla="*/ 22006 w 2937476"/>
                <a:gd name="connsiteY1" fmla="*/ 493190 h 1931697"/>
                <a:gd name="connsiteX2" fmla="*/ 22006 w 2937476"/>
                <a:gd name="connsiteY2" fmla="*/ 950390 h 1931697"/>
                <a:gd name="connsiteX3" fmla="*/ 87319 w 2937476"/>
                <a:gd name="connsiteY3" fmla="*/ 1381464 h 1931697"/>
                <a:gd name="connsiteX4" fmla="*/ 531458 w 2937476"/>
                <a:gd name="connsiteY4" fmla="*/ 1721099 h 1931697"/>
                <a:gd name="connsiteX5" fmla="*/ 1014783 w 2937476"/>
                <a:gd name="connsiteY5" fmla="*/ 1838664 h 1931697"/>
                <a:gd name="connsiteX6" fmla="*/ 1458920 w 2937476"/>
                <a:gd name="connsiteY6" fmla="*/ 1877852 h 1931697"/>
                <a:gd name="connsiteX7" fmla="*/ 2099000 w 2937476"/>
                <a:gd name="connsiteY7" fmla="*/ 1930104 h 1931697"/>
                <a:gd name="connsiteX8" fmla="*/ 2712954 w 2937476"/>
                <a:gd name="connsiteY8" fmla="*/ 1812539 h 1931697"/>
                <a:gd name="connsiteX9" fmla="*/ 2908897 w 2937476"/>
                <a:gd name="connsiteY9" fmla="*/ 1525156 h 1931697"/>
                <a:gd name="connsiteX10" fmla="*/ 2935023 w 2937476"/>
                <a:gd name="connsiteY10" fmla="*/ 1198584 h 1931697"/>
                <a:gd name="connsiteX11" fmla="*/ 2895834 w 2937476"/>
                <a:gd name="connsiteY11" fmla="*/ 780573 h 1931697"/>
                <a:gd name="connsiteX12" fmla="*/ 2699892 w 2937476"/>
                <a:gd name="connsiteY12" fmla="*/ 427876 h 1931697"/>
                <a:gd name="connsiteX13" fmla="*/ 2386383 w 2937476"/>
                <a:gd name="connsiteY13" fmla="*/ 205807 h 1931697"/>
                <a:gd name="connsiteX14" fmla="*/ 1968372 w 2937476"/>
                <a:gd name="connsiteY14" fmla="*/ 75179 h 1931697"/>
                <a:gd name="connsiteX15" fmla="*/ 1341354 w 2937476"/>
                <a:gd name="connsiteY15" fmla="*/ 9864 h 1931697"/>
                <a:gd name="connsiteX16" fmla="*/ 1001720 w 2937476"/>
                <a:gd name="connsiteY16" fmla="*/ 9864 h 1931697"/>
                <a:gd name="connsiteX17" fmla="*/ 518394 w 2937476"/>
                <a:gd name="connsiteY17" fmla="*/ 101304 h 1931697"/>
                <a:gd name="connsiteX18" fmla="*/ 283263 w 2937476"/>
                <a:gd name="connsiteY18" fmla="*/ 192744 h 1931697"/>
                <a:gd name="connsiteX0" fmla="*/ 286396 w 2940609"/>
                <a:gd name="connsiteY0" fmla="*/ 192744 h 1931697"/>
                <a:gd name="connsiteX1" fmla="*/ 25139 w 2940609"/>
                <a:gd name="connsiteY1" fmla="*/ 493190 h 1931697"/>
                <a:gd name="connsiteX2" fmla="*/ 25139 w 2940609"/>
                <a:gd name="connsiteY2" fmla="*/ 950390 h 1931697"/>
                <a:gd name="connsiteX3" fmla="*/ 155766 w 2940609"/>
                <a:gd name="connsiteY3" fmla="*/ 1368401 h 1931697"/>
                <a:gd name="connsiteX4" fmla="*/ 534591 w 2940609"/>
                <a:gd name="connsiteY4" fmla="*/ 1721099 h 1931697"/>
                <a:gd name="connsiteX5" fmla="*/ 1017916 w 2940609"/>
                <a:gd name="connsiteY5" fmla="*/ 1838664 h 1931697"/>
                <a:gd name="connsiteX6" fmla="*/ 1462053 w 2940609"/>
                <a:gd name="connsiteY6" fmla="*/ 1877852 h 1931697"/>
                <a:gd name="connsiteX7" fmla="*/ 2102133 w 2940609"/>
                <a:gd name="connsiteY7" fmla="*/ 1930104 h 1931697"/>
                <a:gd name="connsiteX8" fmla="*/ 2716087 w 2940609"/>
                <a:gd name="connsiteY8" fmla="*/ 1812539 h 1931697"/>
                <a:gd name="connsiteX9" fmla="*/ 2912030 w 2940609"/>
                <a:gd name="connsiteY9" fmla="*/ 1525156 h 1931697"/>
                <a:gd name="connsiteX10" fmla="*/ 2938156 w 2940609"/>
                <a:gd name="connsiteY10" fmla="*/ 1198584 h 1931697"/>
                <a:gd name="connsiteX11" fmla="*/ 2898967 w 2940609"/>
                <a:gd name="connsiteY11" fmla="*/ 780573 h 1931697"/>
                <a:gd name="connsiteX12" fmla="*/ 2703025 w 2940609"/>
                <a:gd name="connsiteY12" fmla="*/ 427876 h 1931697"/>
                <a:gd name="connsiteX13" fmla="*/ 2389516 w 2940609"/>
                <a:gd name="connsiteY13" fmla="*/ 205807 h 1931697"/>
                <a:gd name="connsiteX14" fmla="*/ 1971505 w 2940609"/>
                <a:gd name="connsiteY14" fmla="*/ 75179 h 1931697"/>
                <a:gd name="connsiteX15" fmla="*/ 1344487 w 2940609"/>
                <a:gd name="connsiteY15" fmla="*/ 9864 h 1931697"/>
                <a:gd name="connsiteX16" fmla="*/ 1004853 w 2940609"/>
                <a:gd name="connsiteY16" fmla="*/ 9864 h 1931697"/>
                <a:gd name="connsiteX17" fmla="*/ 521527 w 2940609"/>
                <a:gd name="connsiteY17" fmla="*/ 101304 h 1931697"/>
                <a:gd name="connsiteX18" fmla="*/ 286396 w 2940609"/>
                <a:gd name="connsiteY18" fmla="*/ 192744 h 1931697"/>
                <a:gd name="connsiteX0" fmla="*/ 261464 w 2915677"/>
                <a:gd name="connsiteY0" fmla="*/ 192744 h 1931697"/>
                <a:gd name="connsiteX1" fmla="*/ 104710 w 2915677"/>
                <a:gd name="connsiteY1" fmla="*/ 467065 h 1931697"/>
                <a:gd name="connsiteX2" fmla="*/ 207 w 2915677"/>
                <a:gd name="connsiteY2" fmla="*/ 950390 h 1931697"/>
                <a:gd name="connsiteX3" fmla="*/ 130834 w 2915677"/>
                <a:gd name="connsiteY3" fmla="*/ 1368401 h 1931697"/>
                <a:gd name="connsiteX4" fmla="*/ 509659 w 2915677"/>
                <a:gd name="connsiteY4" fmla="*/ 1721099 h 1931697"/>
                <a:gd name="connsiteX5" fmla="*/ 992984 w 2915677"/>
                <a:gd name="connsiteY5" fmla="*/ 1838664 h 1931697"/>
                <a:gd name="connsiteX6" fmla="*/ 1437121 w 2915677"/>
                <a:gd name="connsiteY6" fmla="*/ 1877852 h 1931697"/>
                <a:gd name="connsiteX7" fmla="*/ 2077201 w 2915677"/>
                <a:gd name="connsiteY7" fmla="*/ 1930104 h 1931697"/>
                <a:gd name="connsiteX8" fmla="*/ 2691155 w 2915677"/>
                <a:gd name="connsiteY8" fmla="*/ 1812539 h 1931697"/>
                <a:gd name="connsiteX9" fmla="*/ 2887098 w 2915677"/>
                <a:gd name="connsiteY9" fmla="*/ 1525156 h 1931697"/>
                <a:gd name="connsiteX10" fmla="*/ 2913224 w 2915677"/>
                <a:gd name="connsiteY10" fmla="*/ 1198584 h 1931697"/>
                <a:gd name="connsiteX11" fmla="*/ 2874035 w 2915677"/>
                <a:gd name="connsiteY11" fmla="*/ 780573 h 1931697"/>
                <a:gd name="connsiteX12" fmla="*/ 2678093 w 2915677"/>
                <a:gd name="connsiteY12" fmla="*/ 427876 h 1931697"/>
                <a:gd name="connsiteX13" fmla="*/ 2364584 w 2915677"/>
                <a:gd name="connsiteY13" fmla="*/ 205807 h 1931697"/>
                <a:gd name="connsiteX14" fmla="*/ 1946573 w 2915677"/>
                <a:gd name="connsiteY14" fmla="*/ 75179 h 1931697"/>
                <a:gd name="connsiteX15" fmla="*/ 1319555 w 2915677"/>
                <a:gd name="connsiteY15" fmla="*/ 9864 h 1931697"/>
                <a:gd name="connsiteX16" fmla="*/ 979921 w 2915677"/>
                <a:gd name="connsiteY16" fmla="*/ 9864 h 1931697"/>
                <a:gd name="connsiteX17" fmla="*/ 496595 w 2915677"/>
                <a:gd name="connsiteY17" fmla="*/ 101304 h 1931697"/>
                <a:gd name="connsiteX18" fmla="*/ 261464 w 2915677"/>
                <a:gd name="connsiteY18" fmla="*/ 192744 h 1931697"/>
                <a:gd name="connsiteX0" fmla="*/ 352961 w 2915734"/>
                <a:gd name="connsiteY0" fmla="*/ 192744 h 1931697"/>
                <a:gd name="connsiteX1" fmla="*/ 104767 w 2915734"/>
                <a:gd name="connsiteY1" fmla="*/ 467065 h 1931697"/>
                <a:gd name="connsiteX2" fmla="*/ 264 w 2915734"/>
                <a:gd name="connsiteY2" fmla="*/ 950390 h 1931697"/>
                <a:gd name="connsiteX3" fmla="*/ 130891 w 2915734"/>
                <a:gd name="connsiteY3" fmla="*/ 1368401 h 1931697"/>
                <a:gd name="connsiteX4" fmla="*/ 509716 w 2915734"/>
                <a:gd name="connsiteY4" fmla="*/ 1721099 h 1931697"/>
                <a:gd name="connsiteX5" fmla="*/ 993041 w 2915734"/>
                <a:gd name="connsiteY5" fmla="*/ 1838664 h 1931697"/>
                <a:gd name="connsiteX6" fmla="*/ 1437178 w 2915734"/>
                <a:gd name="connsiteY6" fmla="*/ 1877852 h 1931697"/>
                <a:gd name="connsiteX7" fmla="*/ 2077258 w 2915734"/>
                <a:gd name="connsiteY7" fmla="*/ 1930104 h 1931697"/>
                <a:gd name="connsiteX8" fmla="*/ 2691212 w 2915734"/>
                <a:gd name="connsiteY8" fmla="*/ 1812539 h 1931697"/>
                <a:gd name="connsiteX9" fmla="*/ 2887155 w 2915734"/>
                <a:gd name="connsiteY9" fmla="*/ 1525156 h 1931697"/>
                <a:gd name="connsiteX10" fmla="*/ 2913281 w 2915734"/>
                <a:gd name="connsiteY10" fmla="*/ 1198584 h 1931697"/>
                <a:gd name="connsiteX11" fmla="*/ 2874092 w 2915734"/>
                <a:gd name="connsiteY11" fmla="*/ 780573 h 1931697"/>
                <a:gd name="connsiteX12" fmla="*/ 2678150 w 2915734"/>
                <a:gd name="connsiteY12" fmla="*/ 427876 h 1931697"/>
                <a:gd name="connsiteX13" fmla="*/ 2364641 w 2915734"/>
                <a:gd name="connsiteY13" fmla="*/ 205807 h 1931697"/>
                <a:gd name="connsiteX14" fmla="*/ 1946630 w 2915734"/>
                <a:gd name="connsiteY14" fmla="*/ 75179 h 1931697"/>
                <a:gd name="connsiteX15" fmla="*/ 1319612 w 2915734"/>
                <a:gd name="connsiteY15" fmla="*/ 9864 h 1931697"/>
                <a:gd name="connsiteX16" fmla="*/ 979978 w 2915734"/>
                <a:gd name="connsiteY16" fmla="*/ 9864 h 1931697"/>
                <a:gd name="connsiteX17" fmla="*/ 496652 w 2915734"/>
                <a:gd name="connsiteY17" fmla="*/ 101304 h 1931697"/>
                <a:gd name="connsiteX18" fmla="*/ 352961 w 2915734"/>
                <a:gd name="connsiteY18" fmla="*/ 192744 h 1931697"/>
                <a:gd name="connsiteX0" fmla="*/ 352961 w 2915734"/>
                <a:gd name="connsiteY0" fmla="*/ 192744 h 1931697"/>
                <a:gd name="connsiteX1" fmla="*/ 104767 w 2915734"/>
                <a:gd name="connsiteY1" fmla="*/ 467065 h 1931697"/>
                <a:gd name="connsiteX2" fmla="*/ 264 w 2915734"/>
                <a:gd name="connsiteY2" fmla="*/ 950390 h 1931697"/>
                <a:gd name="connsiteX3" fmla="*/ 130891 w 2915734"/>
                <a:gd name="connsiteY3" fmla="*/ 1368401 h 1931697"/>
                <a:gd name="connsiteX4" fmla="*/ 509716 w 2915734"/>
                <a:gd name="connsiteY4" fmla="*/ 1721099 h 1931697"/>
                <a:gd name="connsiteX5" fmla="*/ 993041 w 2915734"/>
                <a:gd name="connsiteY5" fmla="*/ 1838664 h 1931697"/>
                <a:gd name="connsiteX6" fmla="*/ 1437178 w 2915734"/>
                <a:gd name="connsiteY6" fmla="*/ 1877852 h 1931697"/>
                <a:gd name="connsiteX7" fmla="*/ 2077258 w 2915734"/>
                <a:gd name="connsiteY7" fmla="*/ 1930104 h 1931697"/>
                <a:gd name="connsiteX8" fmla="*/ 2691212 w 2915734"/>
                <a:gd name="connsiteY8" fmla="*/ 1812539 h 1931697"/>
                <a:gd name="connsiteX9" fmla="*/ 2887155 w 2915734"/>
                <a:gd name="connsiteY9" fmla="*/ 1525156 h 1931697"/>
                <a:gd name="connsiteX10" fmla="*/ 2913281 w 2915734"/>
                <a:gd name="connsiteY10" fmla="*/ 1198584 h 1931697"/>
                <a:gd name="connsiteX11" fmla="*/ 2874092 w 2915734"/>
                <a:gd name="connsiteY11" fmla="*/ 780573 h 1931697"/>
                <a:gd name="connsiteX12" fmla="*/ 2678150 w 2915734"/>
                <a:gd name="connsiteY12" fmla="*/ 427876 h 1931697"/>
                <a:gd name="connsiteX13" fmla="*/ 2364641 w 2915734"/>
                <a:gd name="connsiteY13" fmla="*/ 205807 h 1931697"/>
                <a:gd name="connsiteX14" fmla="*/ 1946630 w 2915734"/>
                <a:gd name="connsiteY14" fmla="*/ 75179 h 1931697"/>
                <a:gd name="connsiteX15" fmla="*/ 1319612 w 2915734"/>
                <a:gd name="connsiteY15" fmla="*/ 9864 h 1931697"/>
                <a:gd name="connsiteX16" fmla="*/ 979978 w 2915734"/>
                <a:gd name="connsiteY16" fmla="*/ 9864 h 1931697"/>
                <a:gd name="connsiteX17" fmla="*/ 627281 w 2915734"/>
                <a:gd name="connsiteY17" fmla="*/ 101304 h 1931697"/>
                <a:gd name="connsiteX18" fmla="*/ 352961 w 2915734"/>
                <a:gd name="connsiteY18" fmla="*/ 192744 h 1931697"/>
                <a:gd name="connsiteX0" fmla="*/ 352961 w 2915734"/>
                <a:gd name="connsiteY0" fmla="*/ 192744 h 1931697"/>
                <a:gd name="connsiteX1" fmla="*/ 104767 w 2915734"/>
                <a:gd name="connsiteY1" fmla="*/ 467065 h 1931697"/>
                <a:gd name="connsiteX2" fmla="*/ 264 w 2915734"/>
                <a:gd name="connsiteY2" fmla="*/ 950390 h 1931697"/>
                <a:gd name="connsiteX3" fmla="*/ 130891 w 2915734"/>
                <a:gd name="connsiteY3" fmla="*/ 1368401 h 1931697"/>
                <a:gd name="connsiteX4" fmla="*/ 509716 w 2915734"/>
                <a:gd name="connsiteY4" fmla="*/ 1721099 h 1931697"/>
                <a:gd name="connsiteX5" fmla="*/ 993041 w 2915734"/>
                <a:gd name="connsiteY5" fmla="*/ 1838664 h 1931697"/>
                <a:gd name="connsiteX6" fmla="*/ 1437178 w 2915734"/>
                <a:gd name="connsiteY6" fmla="*/ 1877852 h 1931697"/>
                <a:gd name="connsiteX7" fmla="*/ 2077258 w 2915734"/>
                <a:gd name="connsiteY7" fmla="*/ 1930104 h 1931697"/>
                <a:gd name="connsiteX8" fmla="*/ 2691212 w 2915734"/>
                <a:gd name="connsiteY8" fmla="*/ 1812539 h 1931697"/>
                <a:gd name="connsiteX9" fmla="*/ 2887155 w 2915734"/>
                <a:gd name="connsiteY9" fmla="*/ 1525156 h 1931697"/>
                <a:gd name="connsiteX10" fmla="*/ 2913281 w 2915734"/>
                <a:gd name="connsiteY10" fmla="*/ 1198584 h 1931697"/>
                <a:gd name="connsiteX11" fmla="*/ 2874092 w 2915734"/>
                <a:gd name="connsiteY11" fmla="*/ 780573 h 1931697"/>
                <a:gd name="connsiteX12" fmla="*/ 2678150 w 2915734"/>
                <a:gd name="connsiteY12" fmla="*/ 427876 h 1931697"/>
                <a:gd name="connsiteX13" fmla="*/ 2364641 w 2915734"/>
                <a:gd name="connsiteY13" fmla="*/ 205807 h 1931697"/>
                <a:gd name="connsiteX14" fmla="*/ 1946630 w 2915734"/>
                <a:gd name="connsiteY14" fmla="*/ 75179 h 1931697"/>
                <a:gd name="connsiteX15" fmla="*/ 1319612 w 2915734"/>
                <a:gd name="connsiteY15" fmla="*/ 9864 h 1931697"/>
                <a:gd name="connsiteX16" fmla="*/ 979978 w 2915734"/>
                <a:gd name="connsiteY16" fmla="*/ 9864 h 1931697"/>
                <a:gd name="connsiteX17" fmla="*/ 601155 w 2915734"/>
                <a:gd name="connsiteY17" fmla="*/ 62115 h 1931697"/>
                <a:gd name="connsiteX18" fmla="*/ 352961 w 2915734"/>
                <a:gd name="connsiteY18" fmla="*/ 192744 h 1931697"/>
                <a:gd name="connsiteX0" fmla="*/ 352961 w 2915734"/>
                <a:gd name="connsiteY0" fmla="*/ 192744 h 1937862"/>
                <a:gd name="connsiteX1" fmla="*/ 104767 w 2915734"/>
                <a:gd name="connsiteY1" fmla="*/ 467065 h 1937862"/>
                <a:gd name="connsiteX2" fmla="*/ 264 w 2915734"/>
                <a:gd name="connsiteY2" fmla="*/ 950390 h 1937862"/>
                <a:gd name="connsiteX3" fmla="*/ 130891 w 2915734"/>
                <a:gd name="connsiteY3" fmla="*/ 1368401 h 1937862"/>
                <a:gd name="connsiteX4" fmla="*/ 509716 w 2915734"/>
                <a:gd name="connsiteY4" fmla="*/ 1721099 h 1937862"/>
                <a:gd name="connsiteX5" fmla="*/ 993041 w 2915734"/>
                <a:gd name="connsiteY5" fmla="*/ 1838664 h 1937862"/>
                <a:gd name="connsiteX6" fmla="*/ 1528618 w 2915734"/>
                <a:gd name="connsiteY6" fmla="*/ 1917041 h 1937862"/>
                <a:gd name="connsiteX7" fmla="*/ 2077258 w 2915734"/>
                <a:gd name="connsiteY7" fmla="*/ 1930104 h 1937862"/>
                <a:gd name="connsiteX8" fmla="*/ 2691212 w 2915734"/>
                <a:gd name="connsiteY8" fmla="*/ 1812539 h 1937862"/>
                <a:gd name="connsiteX9" fmla="*/ 2887155 w 2915734"/>
                <a:gd name="connsiteY9" fmla="*/ 1525156 h 1937862"/>
                <a:gd name="connsiteX10" fmla="*/ 2913281 w 2915734"/>
                <a:gd name="connsiteY10" fmla="*/ 1198584 h 1937862"/>
                <a:gd name="connsiteX11" fmla="*/ 2874092 w 2915734"/>
                <a:gd name="connsiteY11" fmla="*/ 780573 h 1937862"/>
                <a:gd name="connsiteX12" fmla="*/ 2678150 w 2915734"/>
                <a:gd name="connsiteY12" fmla="*/ 427876 h 1937862"/>
                <a:gd name="connsiteX13" fmla="*/ 2364641 w 2915734"/>
                <a:gd name="connsiteY13" fmla="*/ 205807 h 1937862"/>
                <a:gd name="connsiteX14" fmla="*/ 1946630 w 2915734"/>
                <a:gd name="connsiteY14" fmla="*/ 75179 h 1937862"/>
                <a:gd name="connsiteX15" fmla="*/ 1319612 w 2915734"/>
                <a:gd name="connsiteY15" fmla="*/ 9864 h 1937862"/>
                <a:gd name="connsiteX16" fmla="*/ 979978 w 2915734"/>
                <a:gd name="connsiteY16" fmla="*/ 9864 h 1937862"/>
                <a:gd name="connsiteX17" fmla="*/ 601155 w 2915734"/>
                <a:gd name="connsiteY17" fmla="*/ 62115 h 1937862"/>
                <a:gd name="connsiteX18" fmla="*/ 352961 w 2915734"/>
                <a:gd name="connsiteY18" fmla="*/ 192744 h 1937862"/>
                <a:gd name="connsiteX0" fmla="*/ 352961 w 2921445"/>
                <a:gd name="connsiteY0" fmla="*/ 192744 h 1938828"/>
                <a:gd name="connsiteX1" fmla="*/ 104767 w 2921445"/>
                <a:gd name="connsiteY1" fmla="*/ 467065 h 1938828"/>
                <a:gd name="connsiteX2" fmla="*/ 264 w 2921445"/>
                <a:gd name="connsiteY2" fmla="*/ 950390 h 1938828"/>
                <a:gd name="connsiteX3" fmla="*/ 130891 w 2921445"/>
                <a:gd name="connsiteY3" fmla="*/ 1368401 h 1938828"/>
                <a:gd name="connsiteX4" fmla="*/ 509716 w 2921445"/>
                <a:gd name="connsiteY4" fmla="*/ 1721099 h 1938828"/>
                <a:gd name="connsiteX5" fmla="*/ 993041 w 2921445"/>
                <a:gd name="connsiteY5" fmla="*/ 1838664 h 1938828"/>
                <a:gd name="connsiteX6" fmla="*/ 1528618 w 2921445"/>
                <a:gd name="connsiteY6" fmla="*/ 1917041 h 1938828"/>
                <a:gd name="connsiteX7" fmla="*/ 2077258 w 2921445"/>
                <a:gd name="connsiteY7" fmla="*/ 1930104 h 1938828"/>
                <a:gd name="connsiteX8" fmla="*/ 2586709 w 2921445"/>
                <a:gd name="connsiteY8" fmla="*/ 1799476 h 1938828"/>
                <a:gd name="connsiteX9" fmla="*/ 2887155 w 2921445"/>
                <a:gd name="connsiteY9" fmla="*/ 1525156 h 1938828"/>
                <a:gd name="connsiteX10" fmla="*/ 2913281 w 2921445"/>
                <a:gd name="connsiteY10" fmla="*/ 1198584 h 1938828"/>
                <a:gd name="connsiteX11" fmla="*/ 2874092 w 2921445"/>
                <a:gd name="connsiteY11" fmla="*/ 780573 h 1938828"/>
                <a:gd name="connsiteX12" fmla="*/ 2678150 w 2921445"/>
                <a:gd name="connsiteY12" fmla="*/ 427876 h 1938828"/>
                <a:gd name="connsiteX13" fmla="*/ 2364641 w 2921445"/>
                <a:gd name="connsiteY13" fmla="*/ 205807 h 1938828"/>
                <a:gd name="connsiteX14" fmla="*/ 1946630 w 2921445"/>
                <a:gd name="connsiteY14" fmla="*/ 75179 h 1938828"/>
                <a:gd name="connsiteX15" fmla="*/ 1319612 w 2921445"/>
                <a:gd name="connsiteY15" fmla="*/ 9864 h 1938828"/>
                <a:gd name="connsiteX16" fmla="*/ 979978 w 2921445"/>
                <a:gd name="connsiteY16" fmla="*/ 9864 h 1938828"/>
                <a:gd name="connsiteX17" fmla="*/ 601155 w 2921445"/>
                <a:gd name="connsiteY17" fmla="*/ 62115 h 1938828"/>
                <a:gd name="connsiteX18" fmla="*/ 352961 w 2921445"/>
                <a:gd name="connsiteY18" fmla="*/ 192744 h 1938828"/>
                <a:gd name="connsiteX0" fmla="*/ 352961 w 2915245"/>
                <a:gd name="connsiteY0" fmla="*/ 192744 h 1938828"/>
                <a:gd name="connsiteX1" fmla="*/ 104767 w 2915245"/>
                <a:gd name="connsiteY1" fmla="*/ 467065 h 1938828"/>
                <a:gd name="connsiteX2" fmla="*/ 264 w 2915245"/>
                <a:gd name="connsiteY2" fmla="*/ 950390 h 1938828"/>
                <a:gd name="connsiteX3" fmla="*/ 130891 w 2915245"/>
                <a:gd name="connsiteY3" fmla="*/ 1368401 h 1938828"/>
                <a:gd name="connsiteX4" fmla="*/ 509716 w 2915245"/>
                <a:gd name="connsiteY4" fmla="*/ 1721099 h 1938828"/>
                <a:gd name="connsiteX5" fmla="*/ 993041 w 2915245"/>
                <a:gd name="connsiteY5" fmla="*/ 1838664 h 1938828"/>
                <a:gd name="connsiteX6" fmla="*/ 1528618 w 2915245"/>
                <a:gd name="connsiteY6" fmla="*/ 1917041 h 1938828"/>
                <a:gd name="connsiteX7" fmla="*/ 2077258 w 2915245"/>
                <a:gd name="connsiteY7" fmla="*/ 1930104 h 1938828"/>
                <a:gd name="connsiteX8" fmla="*/ 2586709 w 2915245"/>
                <a:gd name="connsiteY8" fmla="*/ 1799476 h 1938828"/>
                <a:gd name="connsiteX9" fmla="*/ 2874093 w 2915245"/>
                <a:gd name="connsiteY9" fmla="*/ 1407590 h 1938828"/>
                <a:gd name="connsiteX10" fmla="*/ 2913281 w 2915245"/>
                <a:gd name="connsiteY10" fmla="*/ 1198584 h 1938828"/>
                <a:gd name="connsiteX11" fmla="*/ 2874092 w 2915245"/>
                <a:gd name="connsiteY11" fmla="*/ 780573 h 1938828"/>
                <a:gd name="connsiteX12" fmla="*/ 2678150 w 2915245"/>
                <a:gd name="connsiteY12" fmla="*/ 427876 h 1938828"/>
                <a:gd name="connsiteX13" fmla="*/ 2364641 w 2915245"/>
                <a:gd name="connsiteY13" fmla="*/ 205807 h 1938828"/>
                <a:gd name="connsiteX14" fmla="*/ 1946630 w 2915245"/>
                <a:gd name="connsiteY14" fmla="*/ 75179 h 1938828"/>
                <a:gd name="connsiteX15" fmla="*/ 1319612 w 2915245"/>
                <a:gd name="connsiteY15" fmla="*/ 9864 h 1938828"/>
                <a:gd name="connsiteX16" fmla="*/ 979978 w 2915245"/>
                <a:gd name="connsiteY16" fmla="*/ 9864 h 1938828"/>
                <a:gd name="connsiteX17" fmla="*/ 601155 w 2915245"/>
                <a:gd name="connsiteY17" fmla="*/ 62115 h 1938828"/>
                <a:gd name="connsiteX18" fmla="*/ 352961 w 2915245"/>
                <a:gd name="connsiteY18" fmla="*/ 192744 h 1938828"/>
                <a:gd name="connsiteX0" fmla="*/ 352961 w 2913857"/>
                <a:gd name="connsiteY0" fmla="*/ 192744 h 1938828"/>
                <a:gd name="connsiteX1" fmla="*/ 104767 w 2913857"/>
                <a:gd name="connsiteY1" fmla="*/ 467065 h 1938828"/>
                <a:gd name="connsiteX2" fmla="*/ 264 w 2913857"/>
                <a:gd name="connsiteY2" fmla="*/ 950390 h 1938828"/>
                <a:gd name="connsiteX3" fmla="*/ 130891 w 2913857"/>
                <a:gd name="connsiteY3" fmla="*/ 1368401 h 1938828"/>
                <a:gd name="connsiteX4" fmla="*/ 509716 w 2913857"/>
                <a:gd name="connsiteY4" fmla="*/ 1721099 h 1938828"/>
                <a:gd name="connsiteX5" fmla="*/ 993041 w 2913857"/>
                <a:gd name="connsiteY5" fmla="*/ 1838664 h 1938828"/>
                <a:gd name="connsiteX6" fmla="*/ 1528618 w 2913857"/>
                <a:gd name="connsiteY6" fmla="*/ 1917041 h 1938828"/>
                <a:gd name="connsiteX7" fmla="*/ 2077258 w 2913857"/>
                <a:gd name="connsiteY7" fmla="*/ 1930104 h 1938828"/>
                <a:gd name="connsiteX8" fmla="*/ 2586709 w 2913857"/>
                <a:gd name="connsiteY8" fmla="*/ 1799476 h 1938828"/>
                <a:gd name="connsiteX9" fmla="*/ 2861030 w 2913857"/>
                <a:gd name="connsiteY9" fmla="*/ 1499030 h 1938828"/>
                <a:gd name="connsiteX10" fmla="*/ 2913281 w 2913857"/>
                <a:gd name="connsiteY10" fmla="*/ 1198584 h 1938828"/>
                <a:gd name="connsiteX11" fmla="*/ 2874092 w 2913857"/>
                <a:gd name="connsiteY11" fmla="*/ 780573 h 1938828"/>
                <a:gd name="connsiteX12" fmla="*/ 2678150 w 2913857"/>
                <a:gd name="connsiteY12" fmla="*/ 427876 h 1938828"/>
                <a:gd name="connsiteX13" fmla="*/ 2364641 w 2913857"/>
                <a:gd name="connsiteY13" fmla="*/ 205807 h 1938828"/>
                <a:gd name="connsiteX14" fmla="*/ 1946630 w 2913857"/>
                <a:gd name="connsiteY14" fmla="*/ 75179 h 1938828"/>
                <a:gd name="connsiteX15" fmla="*/ 1319612 w 2913857"/>
                <a:gd name="connsiteY15" fmla="*/ 9864 h 1938828"/>
                <a:gd name="connsiteX16" fmla="*/ 979978 w 2913857"/>
                <a:gd name="connsiteY16" fmla="*/ 9864 h 1938828"/>
                <a:gd name="connsiteX17" fmla="*/ 601155 w 2913857"/>
                <a:gd name="connsiteY17" fmla="*/ 62115 h 1938828"/>
                <a:gd name="connsiteX18" fmla="*/ 352961 w 2913857"/>
                <a:gd name="connsiteY18" fmla="*/ 192744 h 193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13857" h="1938828">
                  <a:moveTo>
                    <a:pt x="352961" y="192744"/>
                  </a:moveTo>
                  <a:cubicBezTo>
                    <a:pt x="270230" y="260236"/>
                    <a:pt x="163550" y="340791"/>
                    <a:pt x="104767" y="467065"/>
                  </a:cubicBezTo>
                  <a:cubicBezTo>
                    <a:pt x="45984" y="593339"/>
                    <a:pt x="-4090" y="800167"/>
                    <a:pt x="264" y="950390"/>
                  </a:cubicBezTo>
                  <a:cubicBezTo>
                    <a:pt x="4618" y="1100613"/>
                    <a:pt x="45982" y="1239950"/>
                    <a:pt x="130891" y="1368401"/>
                  </a:cubicBezTo>
                  <a:cubicBezTo>
                    <a:pt x="215800" y="1496853"/>
                    <a:pt x="366024" y="1642722"/>
                    <a:pt x="509716" y="1721099"/>
                  </a:cubicBezTo>
                  <a:cubicBezTo>
                    <a:pt x="653408" y="1799476"/>
                    <a:pt x="823224" y="1806007"/>
                    <a:pt x="993041" y="1838664"/>
                  </a:cubicBezTo>
                  <a:cubicBezTo>
                    <a:pt x="1162858" y="1871321"/>
                    <a:pt x="1347915" y="1901801"/>
                    <a:pt x="1528618" y="1917041"/>
                  </a:cubicBezTo>
                  <a:cubicBezTo>
                    <a:pt x="1709321" y="1932281"/>
                    <a:pt x="1900910" y="1949698"/>
                    <a:pt x="2077258" y="1930104"/>
                  </a:cubicBezTo>
                  <a:cubicBezTo>
                    <a:pt x="2253606" y="1910510"/>
                    <a:pt x="2456080" y="1871322"/>
                    <a:pt x="2586709" y="1799476"/>
                  </a:cubicBezTo>
                  <a:cubicBezTo>
                    <a:pt x="2717338" y="1727630"/>
                    <a:pt x="2806601" y="1599179"/>
                    <a:pt x="2861030" y="1499030"/>
                  </a:cubicBezTo>
                  <a:cubicBezTo>
                    <a:pt x="2915459" y="1398881"/>
                    <a:pt x="2911104" y="1318327"/>
                    <a:pt x="2913281" y="1198584"/>
                  </a:cubicBezTo>
                  <a:cubicBezTo>
                    <a:pt x="2915458" y="1078841"/>
                    <a:pt x="2913280" y="909024"/>
                    <a:pt x="2874092" y="780573"/>
                  </a:cubicBezTo>
                  <a:cubicBezTo>
                    <a:pt x="2834904" y="652122"/>
                    <a:pt x="2763058" y="523670"/>
                    <a:pt x="2678150" y="427876"/>
                  </a:cubicBezTo>
                  <a:cubicBezTo>
                    <a:pt x="2593242" y="332082"/>
                    <a:pt x="2486561" y="264590"/>
                    <a:pt x="2364641" y="205807"/>
                  </a:cubicBezTo>
                  <a:cubicBezTo>
                    <a:pt x="2242721" y="147024"/>
                    <a:pt x="2120801" y="107836"/>
                    <a:pt x="1946630" y="75179"/>
                  </a:cubicBezTo>
                  <a:cubicBezTo>
                    <a:pt x="1772459" y="42522"/>
                    <a:pt x="1480721" y="20750"/>
                    <a:pt x="1319612" y="9864"/>
                  </a:cubicBezTo>
                  <a:cubicBezTo>
                    <a:pt x="1158503" y="-1022"/>
                    <a:pt x="1117138" y="-5376"/>
                    <a:pt x="979978" y="9864"/>
                  </a:cubicBezTo>
                  <a:cubicBezTo>
                    <a:pt x="842818" y="25104"/>
                    <a:pt x="705658" y="31635"/>
                    <a:pt x="601155" y="62115"/>
                  </a:cubicBezTo>
                  <a:cubicBezTo>
                    <a:pt x="496652" y="92595"/>
                    <a:pt x="435692" y="125252"/>
                    <a:pt x="352961" y="19274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3335511" y="548680"/>
            <a:ext cx="3129657" cy="1896378"/>
            <a:chOff x="175096" y="88201"/>
            <a:chExt cx="3120983" cy="1891122"/>
          </a:xfrm>
        </p:grpSpPr>
        <p:pic>
          <p:nvPicPr>
            <p:cNvPr id="31" name="Picture 3" descr="\\10.120.2.1\FileServer\01_診療部\15_心臓血管外科\3. 個人フォルダ\圓尾\☆COVID19\コロナ職員応援チーム\コロナ泣いてる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39" y="144016"/>
              <a:ext cx="2985840" cy="1733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フリーフォーム 31"/>
            <p:cNvSpPr/>
            <p:nvPr/>
          </p:nvSpPr>
          <p:spPr>
            <a:xfrm>
              <a:off x="175096" y="88201"/>
              <a:ext cx="3110119" cy="1891122"/>
            </a:xfrm>
            <a:custGeom>
              <a:avLst/>
              <a:gdLst>
                <a:gd name="connsiteX0" fmla="*/ 1664106 w 3110119"/>
                <a:gd name="connsiteY0" fmla="*/ 5728 h 1891122"/>
                <a:gd name="connsiteX1" fmla="*/ 2317249 w 3110119"/>
                <a:gd name="connsiteY1" fmla="*/ 18791 h 1891122"/>
                <a:gd name="connsiteX2" fmla="*/ 2761386 w 3110119"/>
                <a:gd name="connsiteY2" fmla="*/ 175545 h 1891122"/>
                <a:gd name="connsiteX3" fmla="*/ 3074895 w 3110119"/>
                <a:gd name="connsiteY3" fmla="*/ 645808 h 1891122"/>
                <a:gd name="connsiteX4" fmla="*/ 3074895 w 3110119"/>
                <a:gd name="connsiteY4" fmla="*/ 1207511 h 1891122"/>
                <a:gd name="connsiteX5" fmla="*/ 2826701 w 3110119"/>
                <a:gd name="connsiteY5" fmla="*/ 1625522 h 1891122"/>
                <a:gd name="connsiteX6" fmla="*/ 2199684 w 3110119"/>
                <a:gd name="connsiteY6" fmla="*/ 1860654 h 1891122"/>
                <a:gd name="connsiteX7" fmla="*/ 1180781 w 3110119"/>
                <a:gd name="connsiteY7" fmla="*/ 1886780 h 1891122"/>
                <a:gd name="connsiteX8" fmla="*/ 592952 w 3110119"/>
                <a:gd name="connsiteY8" fmla="*/ 1847591 h 1891122"/>
                <a:gd name="connsiteX9" fmla="*/ 201066 w 3110119"/>
                <a:gd name="connsiteY9" fmla="*/ 1625522 h 1891122"/>
                <a:gd name="connsiteX10" fmla="*/ 5124 w 3110119"/>
                <a:gd name="connsiteY10" fmla="*/ 1024631 h 1891122"/>
                <a:gd name="connsiteX11" fmla="*/ 96564 w 3110119"/>
                <a:gd name="connsiteY11" fmla="*/ 489054 h 1891122"/>
                <a:gd name="connsiteX12" fmla="*/ 501512 w 3110119"/>
                <a:gd name="connsiteY12" fmla="*/ 149420 h 1891122"/>
                <a:gd name="connsiteX13" fmla="*/ 1167718 w 3110119"/>
                <a:gd name="connsiteY13" fmla="*/ 44917 h 1891122"/>
                <a:gd name="connsiteX14" fmla="*/ 1664106 w 3110119"/>
                <a:gd name="connsiteY14" fmla="*/ 5728 h 189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10119" h="1891122">
                  <a:moveTo>
                    <a:pt x="1664106" y="5728"/>
                  </a:moveTo>
                  <a:cubicBezTo>
                    <a:pt x="1855694" y="1374"/>
                    <a:pt x="2134369" y="-9512"/>
                    <a:pt x="2317249" y="18791"/>
                  </a:cubicBezTo>
                  <a:cubicBezTo>
                    <a:pt x="2500129" y="47094"/>
                    <a:pt x="2635112" y="71042"/>
                    <a:pt x="2761386" y="175545"/>
                  </a:cubicBezTo>
                  <a:cubicBezTo>
                    <a:pt x="2887660" y="280048"/>
                    <a:pt x="3022644" y="473814"/>
                    <a:pt x="3074895" y="645808"/>
                  </a:cubicBezTo>
                  <a:cubicBezTo>
                    <a:pt x="3127147" y="817802"/>
                    <a:pt x="3116261" y="1044225"/>
                    <a:pt x="3074895" y="1207511"/>
                  </a:cubicBezTo>
                  <a:cubicBezTo>
                    <a:pt x="3033529" y="1370797"/>
                    <a:pt x="2972570" y="1516665"/>
                    <a:pt x="2826701" y="1625522"/>
                  </a:cubicBezTo>
                  <a:cubicBezTo>
                    <a:pt x="2680833" y="1734379"/>
                    <a:pt x="2474004" y="1817111"/>
                    <a:pt x="2199684" y="1860654"/>
                  </a:cubicBezTo>
                  <a:cubicBezTo>
                    <a:pt x="1925364" y="1904197"/>
                    <a:pt x="1448570" y="1888957"/>
                    <a:pt x="1180781" y="1886780"/>
                  </a:cubicBezTo>
                  <a:cubicBezTo>
                    <a:pt x="912992" y="1884603"/>
                    <a:pt x="756238" y="1891134"/>
                    <a:pt x="592952" y="1847591"/>
                  </a:cubicBezTo>
                  <a:cubicBezTo>
                    <a:pt x="429666" y="1804048"/>
                    <a:pt x="299037" y="1762682"/>
                    <a:pt x="201066" y="1625522"/>
                  </a:cubicBezTo>
                  <a:cubicBezTo>
                    <a:pt x="103095" y="1488362"/>
                    <a:pt x="22541" y="1214042"/>
                    <a:pt x="5124" y="1024631"/>
                  </a:cubicBezTo>
                  <a:cubicBezTo>
                    <a:pt x="-12293" y="835220"/>
                    <a:pt x="13833" y="634922"/>
                    <a:pt x="96564" y="489054"/>
                  </a:cubicBezTo>
                  <a:cubicBezTo>
                    <a:pt x="179295" y="343186"/>
                    <a:pt x="322987" y="223443"/>
                    <a:pt x="501512" y="149420"/>
                  </a:cubicBezTo>
                  <a:cubicBezTo>
                    <a:pt x="680037" y="75397"/>
                    <a:pt x="967421" y="66688"/>
                    <a:pt x="1167718" y="44917"/>
                  </a:cubicBezTo>
                  <a:cubicBezTo>
                    <a:pt x="1368015" y="23146"/>
                    <a:pt x="1472518" y="10082"/>
                    <a:pt x="1664106" y="5728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272480" y="0"/>
            <a:ext cx="772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当院ではドアノブやパソコンキーボードなどに貼って手指衛生や環境消毒の啓蒙をしています</a:t>
            </a:r>
            <a:endParaRPr kumimoji="1" lang="en-US" altLang="ja-JP" sz="1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ラミネートして使用していただけるとより良いと思います</a:t>
            </a:r>
            <a:endParaRPr kumimoji="1" lang="ja-JP" altLang="en-US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99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10.120.2.1\FileServer\01_診療部\15_心臓血管外科\3. 個人フォルダ\圓尾\☆COVID19\コロナ職員応援チーム\コロナ泣いてる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7" b="11101"/>
          <a:stretch/>
        </p:blipFill>
        <p:spPr bwMode="auto">
          <a:xfrm>
            <a:off x="234174" y="1192353"/>
            <a:ext cx="2102122" cy="18884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\\10.120.2.1\FileServer\01_診療部\15_心臓血管外科\3. 個人フォルダ\圓尾\☆COVID19\コロナ職員応援チーム\コロナ手洗い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-2430" r="44406" b="11347"/>
          <a:stretch/>
        </p:blipFill>
        <p:spPr bwMode="auto">
          <a:xfrm>
            <a:off x="2654491" y="1192353"/>
            <a:ext cx="1824807" cy="18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 rot="21093422">
            <a:off x="2754252" y="2054426"/>
            <a:ext cx="1953989" cy="108012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9569869"/>
              </a:avLst>
            </a:prstTxWarp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ウイルスがいるかもしれないよ</a:t>
            </a:r>
            <a:endParaRPr kumimoji="1" lang="en-US" altLang="ja-JP" sz="1400" dirty="0" smtClean="0">
              <a:solidFill>
                <a:srgbClr val="FF66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1400" dirty="0" err="1" smtClean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てを</a:t>
            </a:r>
            <a:r>
              <a:rPr lang="ja-JP" altLang="en-US" sz="1400" dirty="0" smtClean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あらってね</a:t>
            </a:r>
            <a:endParaRPr kumimoji="1" lang="ja-JP" altLang="en-US" sz="1400" dirty="0">
              <a:solidFill>
                <a:srgbClr val="FF66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21093422">
            <a:off x="256594" y="2126434"/>
            <a:ext cx="1953989" cy="108012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9569869"/>
              </a:avLst>
            </a:prstTxWarp>
            <a:spAutoFit/>
          </a:bodyPr>
          <a:lstStyle/>
          <a:p>
            <a:pPr algn="ctr"/>
            <a:r>
              <a:rPr lang="ja-JP" altLang="en-US" sz="1400" dirty="0" smtClean="0">
                <a:solidFill>
                  <a:srgbClr val="0066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め・はな・くちがすきなんだ</a:t>
            </a:r>
            <a:endParaRPr lang="en-US" altLang="ja-JP" sz="1400" dirty="0" smtClean="0">
              <a:solidFill>
                <a:srgbClr val="0066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1400" dirty="0" err="1" smtClean="0">
                <a:solidFill>
                  <a:srgbClr val="0066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てを</a:t>
            </a:r>
            <a:r>
              <a:rPr lang="ja-JP" altLang="en-US" sz="1400" dirty="0" smtClean="0">
                <a:solidFill>
                  <a:srgbClr val="0066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あらってね</a:t>
            </a:r>
            <a:endParaRPr kumimoji="1" lang="ja-JP" altLang="en-US" sz="1400" dirty="0">
              <a:solidFill>
                <a:srgbClr val="0066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106926" y="1124744"/>
            <a:ext cx="2305106" cy="2479421"/>
          </a:xfrm>
          <a:custGeom>
            <a:avLst/>
            <a:gdLst>
              <a:gd name="connsiteX0" fmla="*/ 359077 w 3013290"/>
              <a:gd name="connsiteY0" fmla="*/ 192744 h 1930305"/>
              <a:gd name="connsiteX1" fmla="*/ 97820 w 3013290"/>
              <a:gd name="connsiteY1" fmla="*/ 493190 h 1930305"/>
              <a:gd name="connsiteX2" fmla="*/ 6380 w 3013290"/>
              <a:gd name="connsiteY2" fmla="*/ 1041830 h 1930305"/>
              <a:gd name="connsiteX3" fmla="*/ 254574 w 3013290"/>
              <a:gd name="connsiteY3" fmla="*/ 1551282 h 1930305"/>
              <a:gd name="connsiteX4" fmla="*/ 737900 w 3013290"/>
              <a:gd name="connsiteY4" fmla="*/ 1760287 h 1930305"/>
              <a:gd name="connsiteX5" fmla="*/ 1155911 w 3013290"/>
              <a:gd name="connsiteY5" fmla="*/ 1760287 h 1930305"/>
              <a:gd name="connsiteX6" fmla="*/ 1534734 w 3013290"/>
              <a:gd name="connsiteY6" fmla="*/ 1838664 h 1930305"/>
              <a:gd name="connsiteX7" fmla="*/ 2174814 w 3013290"/>
              <a:gd name="connsiteY7" fmla="*/ 1930104 h 1930305"/>
              <a:gd name="connsiteX8" fmla="*/ 2788768 w 3013290"/>
              <a:gd name="connsiteY8" fmla="*/ 1812539 h 1930305"/>
              <a:gd name="connsiteX9" fmla="*/ 2984711 w 3013290"/>
              <a:gd name="connsiteY9" fmla="*/ 1525156 h 1930305"/>
              <a:gd name="connsiteX10" fmla="*/ 3010837 w 3013290"/>
              <a:gd name="connsiteY10" fmla="*/ 1198584 h 1930305"/>
              <a:gd name="connsiteX11" fmla="*/ 2971648 w 3013290"/>
              <a:gd name="connsiteY11" fmla="*/ 780573 h 1930305"/>
              <a:gd name="connsiteX12" fmla="*/ 2775706 w 3013290"/>
              <a:gd name="connsiteY12" fmla="*/ 427876 h 1930305"/>
              <a:gd name="connsiteX13" fmla="*/ 2462197 w 3013290"/>
              <a:gd name="connsiteY13" fmla="*/ 205807 h 1930305"/>
              <a:gd name="connsiteX14" fmla="*/ 2044186 w 3013290"/>
              <a:gd name="connsiteY14" fmla="*/ 75179 h 1930305"/>
              <a:gd name="connsiteX15" fmla="*/ 1417168 w 3013290"/>
              <a:gd name="connsiteY15" fmla="*/ 9864 h 1930305"/>
              <a:gd name="connsiteX16" fmla="*/ 1077534 w 3013290"/>
              <a:gd name="connsiteY16" fmla="*/ 9864 h 1930305"/>
              <a:gd name="connsiteX17" fmla="*/ 594208 w 3013290"/>
              <a:gd name="connsiteY17" fmla="*/ 101304 h 1930305"/>
              <a:gd name="connsiteX18" fmla="*/ 359077 w 3013290"/>
              <a:gd name="connsiteY18" fmla="*/ 192744 h 1930305"/>
              <a:gd name="connsiteX0" fmla="*/ 359077 w 3013290"/>
              <a:gd name="connsiteY0" fmla="*/ 192744 h 1930283"/>
              <a:gd name="connsiteX1" fmla="*/ 97820 w 3013290"/>
              <a:gd name="connsiteY1" fmla="*/ 493190 h 1930283"/>
              <a:gd name="connsiteX2" fmla="*/ 6380 w 3013290"/>
              <a:gd name="connsiteY2" fmla="*/ 1041830 h 1930283"/>
              <a:gd name="connsiteX3" fmla="*/ 254574 w 3013290"/>
              <a:gd name="connsiteY3" fmla="*/ 1551282 h 1930283"/>
              <a:gd name="connsiteX4" fmla="*/ 737900 w 3013290"/>
              <a:gd name="connsiteY4" fmla="*/ 1760287 h 1930283"/>
              <a:gd name="connsiteX5" fmla="*/ 1155911 w 3013290"/>
              <a:gd name="connsiteY5" fmla="*/ 1812538 h 1930283"/>
              <a:gd name="connsiteX6" fmla="*/ 1534734 w 3013290"/>
              <a:gd name="connsiteY6" fmla="*/ 1838664 h 1930283"/>
              <a:gd name="connsiteX7" fmla="*/ 2174814 w 3013290"/>
              <a:gd name="connsiteY7" fmla="*/ 1930104 h 1930283"/>
              <a:gd name="connsiteX8" fmla="*/ 2788768 w 3013290"/>
              <a:gd name="connsiteY8" fmla="*/ 1812539 h 1930283"/>
              <a:gd name="connsiteX9" fmla="*/ 2984711 w 3013290"/>
              <a:gd name="connsiteY9" fmla="*/ 1525156 h 1930283"/>
              <a:gd name="connsiteX10" fmla="*/ 3010837 w 3013290"/>
              <a:gd name="connsiteY10" fmla="*/ 1198584 h 1930283"/>
              <a:gd name="connsiteX11" fmla="*/ 2971648 w 3013290"/>
              <a:gd name="connsiteY11" fmla="*/ 780573 h 1930283"/>
              <a:gd name="connsiteX12" fmla="*/ 2775706 w 3013290"/>
              <a:gd name="connsiteY12" fmla="*/ 427876 h 1930283"/>
              <a:gd name="connsiteX13" fmla="*/ 2462197 w 3013290"/>
              <a:gd name="connsiteY13" fmla="*/ 205807 h 1930283"/>
              <a:gd name="connsiteX14" fmla="*/ 2044186 w 3013290"/>
              <a:gd name="connsiteY14" fmla="*/ 75179 h 1930283"/>
              <a:gd name="connsiteX15" fmla="*/ 1417168 w 3013290"/>
              <a:gd name="connsiteY15" fmla="*/ 9864 h 1930283"/>
              <a:gd name="connsiteX16" fmla="*/ 1077534 w 3013290"/>
              <a:gd name="connsiteY16" fmla="*/ 9864 h 1930283"/>
              <a:gd name="connsiteX17" fmla="*/ 594208 w 3013290"/>
              <a:gd name="connsiteY17" fmla="*/ 101304 h 1930283"/>
              <a:gd name="connsiteX18" fmla="*/ 359077 w 3013290"/>
              <a:gd name="connsiteY18" fmla="*/ 192744 h 1930283"/>
              <a:gd name="connsiteX0" fmla="*/ 359077 w 3013290"/>
              <a:gd name="connsiteY0" fmla="*/ 192744 h 1931824"/>
              <a:gd name="connsiteX1" fmla="*/ 97820 w 3013290"/>
              <a:gd name="connsiteY1" fmla="*/ 493190 h 1931824"/>
              <a:gd name="connsiteX2" fmla="*/ 6380 w 3013290"/>
              <a:gd name="connsiteY2" fmla="*/ 1041830 h 1931824"/>
              <a:gd name="connsiteX3" fmla="*/ 254574 w 3013290"/>
              <a:gd name="connsiteY3" fmla="*/ 1551282 h 1931824"/>
              <a:gd name="connsiteX4" fmla="*/ 737900 w 3013290"/>
              <a:gd name="connsiteY4" fmla="*/ 1760287 h 1931824"/>
              <a:gd name="connsiteX5" fmla="*/ 1155911 w 3013290"/>
              <a:gd name="connsiteY5" fmla="*/ 1812538 h 1931824"/>
              <a:gd name="connsiteX6" fmla="*/ 1534734 w 3013290"/>
              <a:gd name="connsiteY6" fmla="*/ 1877852 h 1931824"/>
              <a:gd name="connsiteX7" fmla="*/ 2174814 w 3013290"/>
              <a:gd name="connsiteY7" fmla="*/ 1930104 h 1931824"/>
              <a:gd name="connsiteX8" fmla="*/ 2788768 w 3013290"/>
              <a:gd name="connsiteY8" fmla="*/ 1812539 h 1931824"/>
              <a:gd name="connsiteX9" fmla="*/ 2984711 w 3013290"/>
              <a:gd name="connsiteY9" fmla="*/ 1525156 h 1931824"/>
              <a:gd name="connsiteX10" fmla="*/ 3010837 w 3013290"/>
              <a:gd name="connsiteY10" fmla="*/ 1198584 h 1931824"/>
              <a:gd name="connsiteX11" fmla="*/ 2971648 w 3013290"/>
              <a:gd name="connsiteY11" fmla="*/ 780573 h 1931824"/>
              <a:gd name="connsiteX12" fmla="*/ 2775706 w 3013290"/>
              <a:gd name="connsiteY12" fmla="*/ 427876 h 1931824"/>
              <a:gd name="connsiteX13" fmla="*/ 2462197 w 3013290"/>
              <a:gd name="connsiteY13" fmla="*/ 205807 h 1931824"/>
              <a:gd name="connsiteX14" fmla="*/ 2044186 w 3013290"/>
              <a:gd name="connsiteY14" fmla="*/ 75179 h 1931824"/>
              <a:gd name="connsiteX15" fmla="*/ 1417168 w 3013290"/>
              <a:gd name="connsiteY15" fmla="*/ 9864 h 1931824"/>
              <a:gd name="connsiteX16" fmla="*/ 1077534 w 3013290"/>
              <a:gd name="connsiteY16" fmla="*/ 9864 h 1931824"/>
              <a:gd name="connsiteX17" fmla="*/ 594208 w 3013290"/>
              <a:gd name="connsiteY17" fmla="*/ 101304 h 1931824"/>
              <a:gd name="connsiteX18" fmla="*/ 359077 w 3013290"/>
              <a:gd name="connsiteY18" fmla="*/ 192744 h 1931824"/>
              <a:gd name="connsiteX0" fmla="*/ 359077 w 3013290"/>
              <a:gd name="connsiteY0" fmla="*/ 192744 h 1931697"/>
              <a:gd name="connsiteX1" fmla="*/ 97820 w 3013290"/>
              <a:gd name="connsiteY1" fmla="*/ 493190 h 1931697"/>
              <a:gd name="connsiteX2" fmla="*/ 6380 w 3013290"/>
              <a:gd name="connsiteY2" fmla="*/ 1041830 h 1931697"/>
              <a:gd name="connsiteX3" fmla="*/ 254574 w 3013290"/>
              <a:gd name="connsiteY3" fmla="*/ 1551282 h 1931697"/>
              <a:gd name="connsiteX4" fmla="*/ 737900 w 3013290"/>
              <a:gd name="connsiteY4" fmla="*/ 1760287 h 1931697"/>
              <a:gd name="connsiteX5" fmla="*/ 1090597 w 3013290"/>
              <a:gd name="connsiteY5" fmla="*/ 1838664 h 1931697"/>
              <a:gd name="connsiteX6" fmla="*/ 1534734 w 3013290"/>
              <a:gd name="connsiteY6" fmla="*/ 1877852 h 1931697"/>
              <a:gd name="connsiteX7" fmla="*/ 2174814 w 3013290"/>
              <a:gd name="connsiteY7" fmla="*/ 1930104 h 1931697"/>
              <a:gd name="connsiteX8" fmla="*/ 2788768 w 3013290"/>
              <a:gd name="connsiteY8" fmla="*/ 1812539 h 1931697"/>
              <a:gd name="connsiteX9" fmla="*/ 2984711 w 3013290"/>
              <a:gd name="connsiteY9" fmla="*/ 1525156 h 1931697"/>
              <a:gd name="connsiteX10" fmla="*/ 3010837 w 3013290"/>
              <a:gd name="connsiteY10" fmla="*/ 1198584 h 1931697"/>
              <a:gd name="connsiteX11" fmla="*/ 2971648 w 3013290"/>
              <a:gd name="connsiteY11" fmla="*/ 780573 h 1931697"/>
              <a:gd name="connsiteX12" fmla="*/ 2775706 w 3013290"/>
              <a:gd name="connsiteY12" fmla="*/ 427876 h 1931697"/>
              <a:gd name="connsiteX13" fmla="*/ 2462197 w 3013290"/>
              <a:gd name="connsiteY13" fmla="*/ 205807 h 1931697"/>
              <a:gd name="connsiteX14" fmla="*/ 2044186 w 3013290"/>
              <a:gd name="connsiteY14" fmla="*/ 75179 h 1931697"/>
              <a:gd name="connsiteX15" fmla="*/ 1417168 w 3013290"/>
              <a:gd name="connsiteY15" fmla="*/ 9864 h 1931697"/>
              <a:gd name="connsiteX16" fmla="*/ 1077534 w 3013290"/>
              <a:gd name="connsiteY16" fmla="*/ 9864 h 1931697"/>
              <a:gd name="connsiteX17" fmla="*/ 594208 w 3013290"/>
              <a:gd name="connsiteY17" fmla="*/ 101304 h 1931697"/>
              <a:gd name="connsiteX18" fmla="*/ 359077 w 3013290"/>
              <a:gd name="connsiteY18" fmla="*/ 192744 h 1931697"/>
              <a:gd name="connsiteX0" fmla="*/ 359077 w 3013290"/>
              <a:gd name="connsiteY0" fmla="*/ 192744 h 1931697"/>
              <a:gd name="connsiteX1" fmla="*/ 97820 w 3013290"/>
              <a:gd name="connsiteY1" fmla="*/ 493190 h 1931697"/>
              <a:gd name="connsiteX2" fmla="*/ 6380 w 3013290"/>
              <a:gd name="connsiteY2" fmla="*/ 1041830 h 1931697"/>
              <a:gd name="connsiteX3" fmla="*/ 254574 w 3013290"/>
              <a:gd name="connsiteY3" fmla="*/ 1551282 h 1931697"/>
              <a:gd name="connsiteX4" fmla="*/ 607272 w 3013290"/>
              <a:gd name="connsiteY4" fmla="*/ 1721099 h 1931697"/>
              <a:gd name="connsiteX5" fmla="*/ 1090597 w 3013290"/>
              <a:gd name="connsiteY5" fmla="*/ 1838664 h 1931697"/>
              <a:gd name="connsiteX6" fmla="*/ 1534734 w 3013290"/>
              <a:gd name="connsiteY6" fmla="*/ 1877852 h 1931697"/>
              <a:gd name="connsiteX7" fmla="*/ 2174814 w 3013290"/>
              <a:gd name="connsiteY7" fmla="*/ 1930104 h 1931697"/>
              <a:gd name="connsiteX8" fmla="*/ 2788768 w 3013290"/>
              <a:gd name="connsiteY8" fmla="*/ 1812539 h 1931697"/>
              <a:gd name="connsiteX9" fmla="*/ 2984711 w 3013290"/>
              <a:gd name="connsiteY9" fmla="*/ 1525156 h 1931697"/>
              <a:gd name="connsiteX10" fmla="*/ 3010837 w 3013290"/>
              <a:gd name="connsiteY10" fmla="*/ 1198584 h 1931697"/>
              <a:gd name="connsiteX11" fmla="*/ 2971648 w 3013290"/>
              <a:gd name="connsiteY11" fmla="*/ 780573 h 1931697"/>
              <a:gd name="connsiteX12" fmla="*/ 2775706 w 3013290"/>
              <a:gd name="connsiteY12" fmla="*/ 427876 h 1931697"/>
              <a:gd name="connsiteX13" fmla="*/ 2462197 w 3013290"/>
              <a:gd name="connsiteY13" fmla="*/ 205807 h 1931697"/>
              <a:gd name="connsiteX14" fmla="*/ 2044186 w 3013290"/>
              <a:gd name="connsiteY14" fmla="*/ 75179 h 1931697"/>
              <a:gd name="connsiteX15" fmla="*/ 1417168 w 3013290"/>
              <a:gd name="connsiteY15" fmla="*/ 9864 h 1931697"/>
              <a:gd name="connsiteX16" fmla="*/ 1077534 w 3013290"/>
              <a:gd name="connsiteY16" fmla="*/ 9864 h 1931697"/>
              <a:gd name="connsiteX17" fmla="*/ 594208 w 3013290"/>
              <a:gd name="connsiteY17" fmla="*/ 101304 h 1931697"/>
              <a:gd name="connsiteX18" fmla="*/ 359077 w 3013290"/>
              <a:gd name="connsiteY18" fmla="*/ 192744 h 1931697"/>
              <a:gd name="connsiteX0" fmla="*/ 353407 w 3007620"/>
              <a:gd name="connsiteY0" fmla="*/ 192744 h 1931697"/>
              <a:gd name="connsiteX1" fmla="*/ 92150 w 3007620"/>
              <a:gd name="connsiteY1" fmla="*/ 493190 h 1931697"/>
              <a:gd name="connsiteX2" fmla="*/ 710 w 3007620"/>
              <a:gd name="connsiteY2" fmla="*/ 1041830 h 1931697"/>
              <a:gd name="connsiteX3" fmla="*/ 131338 w 3007620"/>
              <a:gd name="connsiteY3" fmla="*/ 1433716 h 1931697"/>
              <a:gd name="connsiteX4" fmla="*/ 601602 w 3007620"/>
              <a:gd name="connsiteY4" fmla="*/ 1721099 h 1931697"/>
              <a:gd name="connsiteX5" fmla="*/ 1084927 w 3007620"/>
              <a:gd name="connsiteY5" fmla="*/ 1838664 h 1931697"/>
              <a:gd name="connsiteX6" fmla="*/ 1529064 w 3007620"/>
              <a:gd name="connsiteY6" fmla="*/ 1877852 h 1931697"/>
              <a:gd name="connsiteX7" fmla="*/ 2169144 w 3007620"/>
              <a:gd name="connsiteY7" fmla="*/ 1930104 h 1931697"/>
              <a:gd name="connsiteX8" fmla="*/ 2783098 w 3007620"/>
              <a:gd name="connsiteY8" fmla="*/ 1812539 h 1931697"/>
              <a:gd name="connsiteX9" fmla="*/ 2979041 w 3007620"/>
              <a:gd name="connsiteY9" fmla="*/ 1525156 h 1931697"/>
              <a:gd name="connsiteX10" fmla="*/ 3005167 w 3007620"/>
              <a:gd name="connsiteY10" fmla="*/ 1198584 h 1931697"/>
              <a:gd name="connsiteX11" fmla="*/ 2965978 w 3007620"/>
              <a:gd name="connsiteY11" fmla="*/ 780573 h 1931697"/>
              <a:gd name="connsiteX12" fmla="*/ 2770036 w 3007620"/>
              <a:gd name="connsiteY12" fmla="*/ 427876 h 1931697"/>
              <a:gd name="connsiteX13" fmla="*/ 2456527 w 3007620"/>
              <a:gd name="connsiteY13" fmla="*/ 205807 h 1931697"/>
              <a:gd name="connsiteX14" fmla="*/ 2038516 w 3007620"/>
              <a:gd name="connsiteY14" fmla="*/ 75179 h 1931697"/>
              <a:gd name="connsiteX15" fmla="*/ 1411498 w 3007620"/>
              <a:gd name="connsiteY15" fmla="*/ 9864 h 1931697"/>
              <a:gd name="connsiteX16" fmla="*/ 1071864 w 3007620"/>
              <a:gd name="connsiteY16" fmla="*/ 9864 h 1931697"/>
              <a:gd name="connsiteX17" fmla="*/ 588538 w 3007620"/>
              <a:gd name="connsiteY17" fmla="*/ 101304 h 1931697"/>
              <a:gd name="connsiteX18" fmla="*/ 353407 w 3007620"/>
              <a:gd name="connsiteY18" fmla="*/ 192744 h 1931697"/>
              <a:gd name="connsiteX0" fmla="*/ 354371 w 3008584"/>
              <a:gd name="connsiteY0" fmla="*/ 192744 h 1931697"/>
              <a:gd name="connsiteX1" fmla="*/ 93114 w 3008584"/>
              <a:gd name="connsiteY1" fmla="*/ 493190 h 1931697"/>
              <a:gd name="connsiteX2" fmla="*/ 1674 w 3008584"/>
              <a:gd name="connsiteY2" fmla="*/ 1041830 h 1931697"/>
              <a:gd name="connsiteX3" fmla="*/ 158427 w 3008584"/>
              <a:gd name="connsiteY3" fmla="*/ 1381464 h 1931697"/>
              <a:gd name="connsiteX4" fmla="*/ 602566 w 3008584"/>
              <a:gd name="connsiteY4" fmla="*/ 1721099 h 1931697"/>
              <a:gd name="connsiteX5" fmla="*/ 1085891 w 3008584"/>
              <a:gd name="connsiteY5" fmla="*/ 1838664 h 1931697"/>
              <a:gd name="connsiteX6" fmla="*/ 1530028 w 3008584"/>
              <a:gd name="connsiteY6" fmla="*/ 1877852 h 1931697"/>
              <a:gd name="connsiteX7" fmla="*/ 2170108 w 3008584"/>
              <a:gd name="connsiteY7" fmla="*/ 1930104 h 1931697"/>
              <a:gd name="connsiteX8" fmla="*/ 2784062 w 3008584"/>
              <a:gd name="connsiteY8" fmla="*/ 1812539 h 1931697"/>
              <a:gd name="connsiteX9" fmla="*/ 2980005 w 3008584"/>
              <a:gd name="connsiteY9" fmla="*/ 1525156 h 1931697"/>
              <a:gd name="connsiteX10" fmla="*/ 3006131 w 3008584"/>
              <a:gd name="connsiteY10" fmla="*/ 1198584 h 1931697"/>
              <a:gd name="connsiteX11" fmla="*/ 2966942 w 3008584"/>
              <a:gd name="connsiteY11" fmla="*/ 780573 h 1931697"/>
              <a:gd name="connsiteX12" fmla="*/ 2771000 w 3008584"/>
              <a:gd name="connsiteY12" fmla="*/ 427876 h 1931697"/>
              <a:gd name="connsiteX13" fmla="*/ 2457491 w 3008584"/>
              <a:gd name="connsiteY13" fmla="*/ 205807 h 1931697"/>
              <a:gd name="connsiteX14" fmla="*/ 2039480 w 3008584"/>
              <a:gd name="connsiteY14" fmla="*/ 75179 h 1931697"/>
              <a:gd name="connsiteX15" fmla="*/ 1412462 w 3008584"/>
              <a:gd name="connsiteY15" fmla="*/ 9864 h 1931697"/>
              <a:gd name="connsiteX16" fmla="*/ 1072828 w 3008584"/>
              <a:gd name="connsiteY16" fmla="*/ 9864 h 1931697"/>
              <a:gd name="connsiteX17" fmla="*/ 589502 w 3008584"/>
              <a:gd name="connsiteY17" fmla="*/ 101304 h 1931697"/>
              <a:gd name="connsiteX18" fmla="*/ 354371 w 3008584"/>
              <a:gd name="connsiteY18" fmla="*/ 192744 h 1931697"/>
              <a:gd name="connsiteX0" fmla="*/ 283263 w 2937476"/>
              <a:gd name="connsiteY0" fmla="*/ 192744 h 1931697"/>
              <a:gd name="connsiteX1" fmla="*/ 22006 w 2937476"/>
              <a:gd name="connsiteY1" fmla="*/ 493190 h 1931697"/>
              <a:gd name="connsiteX2" fmla="*/ 22006 w 2937476"/>
              <a:gd name="connsiteY2" fmla="*/ 950390 h 1931697"/>
              <a:gd name="connsiteX3" fmla="*/ 87319 w 2937476"/>
              <a:gd name="connsiteY3" fmla="*/ 1381464 h 1931697"/>
              <a:gd name="connsiteX4" fmla="*/ 531458 w 2937476"/>
              <a:gd name="connsiteY4" fmla="*/ 1721099 h 1931697"/>
              <a:gd name="connsiteX5" fmla="*/ 1014783 w 2937476"/>
              <a:gd name="connsiteY5" fmla="*/ 1838664 h 1931697"/>
              <a:gd name="connsiteX6" fmla="*/ 1458920 w 2937476"/>
              <a:gd name="connsiteY6" fmla="*/ 1877852 h 1931697"/>
              <a:gd name="connsiteX7" fmla="*/ 2099000 w 2937476"/>
              <a:gd name="connsiteY7" fmla="*/ 1930104 h 1931697"/>
              <a:gd name="connsiteX8" fmla="*/ 2712954 w 2937476"/>
              <a:gd name="connsiteY8" fmla="*/ 1812539 h 1931697"/>
              <a:gd name="connsiteX9" fmla="*/ 2908897 w 2937476"/>
              <a:gd name="connsiteY9" fmla="*/ 1525156 h 1931697"/>
              <a:gd name="connsiteX10" fmla="*/ 2935023 w 2937476"/>
              <a:gd name="connsiteY10" fmla="*/ 1198584 h 1931697"/>
              <a:gd name="connsiteX11" fmla="*/ 2895834 w 2937476"/>
              <a:gd name="connsiteY11" fmla="*/ 780573 h 1931697"/>
              <a:gd name="connsiteX12" fmla="*/ 2699892 w 2937476"/>
              <a:gd name="connsiteY12" fmla="*/ 427876 h 1931697"/>
              <a:gd name="connsiteX13" fmla="*/ 2386383 w 2937476"/>
              <a:gd name="connsiteY13" fmla="*/ 205807 h 1931697"/>
              <a:gd name="connsiteX14" fmla="*/ 1968372 w 2937476"/>
              <a:gd name="connsiteY14" fmla="*/ 75179 h 1931697"/>
              <a:gd name="connsiteX15" fmla="*/ 1341354 w 2937476"/>
              <a:gd name="connsiteY15" fmla="*/ 9864 h 1931697"/>
              <a:gd name="connsiteX16" fmla="*/ 1001720 w 2937476"/>
              <a:gd name="connsiteY16" fmla="*/ 9864 h 1931697"/>
              <a:gd name="connsiteX17" fmla="*/ 518394 w 2937476"/>
              <a:gd name="connsiteY17" fmla="*/ 101304 h 1931697"/>
              <a:gd name="connsiteX18" fmla="*/ 283263 w 2937476"/>
              <a:gd name="connsiteY18" fmla="*/ 192744 h 1931697"/>
              <a:gd name="connsiteX0" fmla="*/ 286396 w 2940609"/>
              <a:gd name="connsiteY0" fmla="*/ 192744 h 1931697"/>
              <a:gd name="connsiteX1" fmla="*/ 25139 w 2940609"/>
              <a:gd name="connsiteY1" fmla="*/ 493190 h 1931697"/>
              <a:gd name="connsiteX2" fmla="*/ 25139 w 2940609"/>
              <a:gd name="connsiteY2" fmla="*/ 950390 h 1931697"/>
              <a:gd name="connsiteX3" fmla="*/ 155766 w 2940609"/>
              <a:gd name="connsiteY3" fmla="*/ 1368401 h 1931697"/>
              <a:gd name="connsiteX4" fmla="*/ 534591 w 2940609"/>
              <a:gd name="connsiteY4" fmla="*/ 1721099 h 1931697"/>
              <a:gd name="connsiteX5" fmla="*/ 1017916 w 2940609"/>
              <a:gd name="connsiteY5" fmla="*/ 1838664 h 1931697"/>
              <a:gd name="connsiteX6" fmla="*/ 1462053 w 2940609"/>
              <a:gd name="connsiteY6" fmla="*/ 1877852 h 1931697"/>
              <a:gd name="connsiteX7" fmla="*/ 2102133 w 2940609"/>
              <a:gd name="connsiteY7" fmla="*/ 1930104 h 1931697"/>
              <a:gd name="connsiteX8" fmla="*/ 2716087 w 2940609"/>
              <a:gd name="connsiteY8" fmla="*/ 1812539 h 1931697"/>
              <a:gd name="connsiteX9" fmla="*/ 2912030 w 2940609"/>
              <a:gd name="connsiteY9" fmla="*/ 1525156 h 1931697"/>
              <a:gd name="connsiteX10" fmla="*/ 2938156 w 2940609"/>
              <a:gd name="connsiteY10" fmla="*/ 1198584 h 1931697"/>
              <a:gd name="connsiteX11" fmla="*/ 2898967 w 2940609"/>
              <a:gd name="connsiteY11" fmla="*/ 780573 h 1931697"/>
              <a:gd name="connsiteX12" fmla="*/ 2703025 w 2940609"/>
              <a:gd name="connsiteY12" fmla="*/ 427876 h 1931697"/>
              <a:gd name="connsiteX13" fmla="*/ 2389516 w 2940609"/>
              <a:gd name="connsiteY13" fmla="*/ 205807 h 1931697"/>
              <a:gd name="connsiteX14" fmla="*/ 1971505 w 2940609"/>
              <a:gd name="connsiteY14" fmla="*/ 75179 h 1931697"/>
              <a:gd name="connsiteX15" fmla="*/ 1344487 w 2940609"/>
              <a:gd name="connsiteY15" fmla="*/ 9864 h 1931697"/>
              <a:gd name="connsiteX16" fmla="*/ 1004853 w 2940609"/>
              <a:gd name="connsiteY16" fmla="*/ 9864 h 1931697"/>
              <a:gd name="connsiteX17" fmla="*/ 521527 w 2940609"/>
              <a:gd name="connsiteY17" fmla="*/ 101304 h 1931697"/>
              <a:gd name="connsiteX18" fmla="*/ 286396 w 2940609"/>
              <a:gd name="connsiteY18" fmla="*/ 192744 h 1931697"/>
              <a:gd name="connsiteX0" fmla="*/ 261464 w 2915677"/>
              <a:gd name="connsiteY0" fmla="*/ 192744 h 1931697"/>
              <a:gd name="connsiteX1" fmla="*/ 104710 w 2915677"/>
              <a:gd name="connsiteY1" fmla="*/ 467065 h 1931697"/>
              <a:gd name="connsiteX2" fmla="*/ 207 w 2915677"/>
              <a:gd name="connsiteY2" fmla="*/ 950390 h 1931697"/>
              <a:gd name="connsiteX3" fmla="*/ 130834 w 2915677"/>
              <a:gd name="connsiteY3" fmla="*/ 1368401 h 1931697"/>
              <a:gd name="connsiteX4" fmla="*/ 509659 w 2915677"/>
              <a:gd name="connsiteY4" fmla="*/ 1721099 h 1931697"/>
              <a:gd name="connsiteX5" fmla="*/ 992984 w 2915677"/>
              <a:gd name="connsiteY5" fmla="*/ 1838664 h 1931697"/>
              <a:gd name="connsiteX6" fmla="*/ 1437121 w 2915677"/>
              <a:gd name="connsiteY6" fmla="*/ 1877852 h 1931697"/>
              <a:gd name="connsiteX7" fmla="*/ 2077201 w 2915677"/>
              <a:gd name="connsiteY7" fmla="*/ 1930104 h 1931697"/>
              <a:gd name="connsiteX8" fmla="*/ 2691155 w 2915677"/>
              <a:gd name="connsiteY8" fmla="*/ 1812539 h 1931697"/>
              <a:gd name="connsiteX9" fmla="*/ 2887098 w 2915677"/>
              <a:gd name="connsiteY9" fmla="*/ 1525156 h 1931697"/>
              <a:gd name="connsiteX10" fmla="*/ 2913224 w 2915677"/>
              <a:gd name="connsiteY10" fmla="*/ 1198584 h 1931697"/>
              <a:gd name="connsiteX11" fmla="*/ 2874035 w 2915677"/>
              <a:gd name="connsiteY11" fmla="*/ 780573 h 1931697"/>
              <a:gd name="connsiteX12" fmla="*/ 2678093 w 2915677"/>
              <a:gd name="connsiteY12" fmla="*/ 427876 h 1931697"/>
              <a:gd name="connsiteX13" fmla="*/ 2364584 w 2915677"/>
              <a:gd name="connsiteY13" fmla="*/ 205807 h 1931697"/>
              <a:gd name="connsiteX14" fmla="*/ 1946573 w 2915677"/>
              <a:gd name="connsiteY14" fmla="*/ 75179 h 1931697"/>
              <a:gd name="connsiteX15" fmla="*/ 1319555 w 2915677"/>
              <a:gd name="connsiteY15" fmla="*/ 9864 h 1931697"/>
              <a:gd name="connsiteX16" fmla="*/ 979921 w 2915677"/>
              <a:gd name="connsiteY16" fmla="*/ 9864 h 1931697"/>
              <a:gd name="connsiteX17" fmla="*/ 496595 w 2915677"/>
              <a:gd name="connsiteY17" fmla="*/ 101304 h 1931697"/>
              <a:gd name="connsiteX18" fmla="*/ 261464 w 2915677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496652 w 2915734"/>
              <a:gd name="connsiteY17" fmla="*/ 101304 h 1931697"/>
              <a:gd name="connsiteX18" fmla="*/ 352961 w 2915734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627281 w 2915734"/>
              <a:gd name="connsiteY17" fmla="*/ 101304 h 1931697"/>
              <a:gd name="connsiteX18" fmla="*/ 352961 w 2915734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601155 w 2915734"/>
              <a:gd name="connsiteY17" fmla="*/ 62115 h 1931697"/>
              <a:gd name="connsiteX18" fmla="*/ 352961 w 2915734"/>
              <a:gd name="connsiteY18" fmla="*/ 192744 h 1931697"/>
              <a:gd name="connsiteX0" fmla="*/ 352961 w 2915734"/>
              <a:gd name="connsiteY0" fmla="*/ 192744 h 1937862"/>
              <a:gd name="connsiteX1" fmla="*/ 104767 w 2915734"/>
              <a:gd name="connsiteY1" fmla="*/ 467065 h 1937862"/>
              <a:gd name="connsiteX2" fmla="*/ 264 w 2915734"/>
              <a:gd name="connsiteY2" fmla="*/ 950390 h 1937862"/>
              <a:gd name="connsiteX3" fmla="*/ 130891 w 2915734"/>
              <a:gd name="connsiteY3" fmla="*/ 1368401 h 1937862"/>
              <a:gd name="connsiteX4" fmla="*/ 509716 w 2915734"/>
              <a:gd name="connsiteY4" fmla="*/ 1721099 h 1937862"/>
              <a:gd name="connsiteX5" fmla="*/ 993041 w 2915734"/>
              <a:gd name="connsiteY5" fmla="*/ 1838664 h 1937862"/>
              <a:gd name="connsiteX6" fmla="*/ 1528618 w 2915734"/>
              <a:gd name="connsiteY6" fmla="*/ 1917041 h 1937862"/>
              <a:gd name="connsiteX7" fmla="*/ 2077258 w 2915734"/>
              <a:gd name="connsiteY7" fmla="*/ 1930104 h 1937862"/>
              <a:gd name="connsiteX8" fmla="*/ 2691212 w 2915734"/>
              <a:gd name="connsiteY8" fmla="*/ 1812539 h 1937862"/>
              <a:gd name="connsiteX9" fmla="*/ 2887155 w 2915734"/>
              <a:gd name="connsiteY9" fmla="*/ 1525156 h 1937862"/>
              <a:gd name="connsiteX10" fmla="*/ 2913281 w 2915734"/>
              <a:gd name="connsiteY10" fmla="*/ 1198584 h 1937862"/>
              <a:gd name="connsiteX11" fmla="*/ 2874092 w 2915734"/>
              <a:gd name="connsiteY11" fmla="*/ 780573 h 1937862"/>
              <a:gd name="connsiteX12" fmla="*/ 2678150 w 2915734"/>
              <a:gd name="connsiteY12" fmla="*/ 427876 h 1937862"/>
              <a:gd name="connsiteX13" fmla="*/ 2364641 w 2915734"/>
              <a:gd name="connsiteY13" fmla="*/ 205807 h 1937862"/>
              <a:gd name="connsiteX14" fmla="*/ 1946630 w 2915734"/>
              <a:gd name="connsiteY14" fmla="*/ 75179 h 1937862"/>
              <a:gd name="connsiteX15" fmla="*/ 1319612 w 2915734"/>
              <a:gd name="connsiteY15" fmla="*/ 9864 h 1937862"/>
              <a:gd name="connsiteX16" fmla="*/ 979978 w 2915734"/>
              <a:gd name="connsiteY16" fmla="*/ 9864 h 1937862"/>
              <a:gd name="connsiteX17" fmla="*/ 601155 w 2915734"/>
              <a:gd name="connsiteY17" fmla="*/ 62115 h 1937862"/>
              <a:gd name="connsiteX18" fmla="*/ 352961 w 2915734"/>
              <a:gd name="connsiteY18" fmla="*/ 192744 h 1937862"/>
              <a:gd name="connsiteX0" fmla="*/ 352961 w 2921445"/>
              <a:gd name="connsiteY0" fmla="*/ 192744 h 1938828"/>
              <a:gd name="connsiteX1" fmla="*/ 104767 w 2921445"/>
              <a:gd name="connsiteY1" fmla="*/ 467065 h 1938828"/>
              <a:gd name="connsiteX2" fmla="*/ 264 w 2921445"/>
              <a:gd name="connsiteY2" fmla="*/ 950390 h 1938828"/>
              <a:gd name="connsiteX3" fmla="*/ 130891 w 2921445"/>
              <a:gd name="connsiteY3" fmla="*/ 1368401 h 1938828"/>
              <a:gd name="connsiteX4" fmla="*/ 509716 w 2921445"/>
              <a:gd name="connsiteY4" fmla="*/ 1721099 h 1938828"/>
              <a:gd name="connsiteX5" fmla="*/ 993041 w 2921445"/>
              <a:gd name="connsiteY5" fmla="*/ 1838664 h 1938828"/>
              <a:gd name="connsiteX6" fmla="*/ 1528618 w 2921445"/>
              <a:gd name="connsiteY6" fmla="*/ 1917041 h 1938828"/>
              <a:gd name="connsiteX7" fmla="*/ 2077258 w 2921445"/>
              <a:gd name="connsiteY7" fmla="*/ 1930104 h 1938828"/>
              <a:gd name="connsiteX8" fmla="*/ 2586709 w 2921445"/>
              <a:gd name="connsiteY8" fmla="*/ 1799476 h 1938828"/>
              <a:gd name="connsiteX9" fmla="*/ 2887155 w 2921445"/>
              <a:gd name="connsiteY9" fmla="*/ 1525156 h 1938828"/>
              <a:gd name="connsiteX10" fmla="*/ 2913281 w 2921445"/>
              <a:gd name="connsiteY10" fmla="*/ 1198584 h 1938828"/>
              <a:gd name="connsiteX11" fmla="*/ 2874092 w 2921445"/>
              <a:gd name="connsiteY11" fmla="*/ 780573 h 1938828"/>
              <a:gd name="connsiteX12" fmla="*/ 2678150 w 2921445"/>
              <a:gd name="connsiteY12" fmla="*/ 427876 h 1938828"/>
              <a:gd name="connsiteX13" fmla="*/ 2364641 w 2921445"/>
              <a:gd name="connsiteY13" fmla="*/ 205807 h 1938828"/>
              <a:gd name="connsiteX14" fmla="*/ 1946630 w 2921445"/>
              <a:gd name="connsiteY14" fmla="*/ 75179 h 1938828"/>
              <a:gd name="connsiteX15" fmla="*/ 1319612 w 2921445"/>
              <a:gd name="connsiteY15" fmla="*/ 9864 h 1938828"/>
              <a:gd name="connsiteX16" fmla="*/ 979978 w 2921445"/>
              <a:gd name="connsiteY16" fmla="*/ 9864 h 1938828"/>
              <a:gd name="connsiteX17" fmla="*/ 601155 w 2921445"/>
              <a:gd name="connsiteY17" fmla="*/ 62115 h 1938828"/>
              <a:gd name="connsiteX18" fmla="*/ 352961 w 2921445"/>
              <a:gd name="connsiteY18" fmla="*/ 192744 h 1938828"/>
              <a:gd name="connsiteX0" fmla="*/ 352961 w 2915245"/>
              <a:gd name="connsiteY0" fmla="*/ 192744 h 1938828"/>
              <a:gd name="connsiteX1" fmla="*/ 104767 w 2915245"/>
              <a:gd name="connsiteY1" fmla="*/ 467065 h 1938828"/>
              <a:gd name="connsiteX2" fmla="*/ 264 w 2915245"/>
              <a:gd name="connsiteY2" fmla="*/ 950390 h 1938828"/>
              <a:gd name="connsiteX3" fmla="*/ 130891 w 2915245"/>
              <a:gd name="connsiteY3" fmla="*/ 1368401 h 1938828"/>
              <a:gd name="connsiteX4" fmla="*/ 509716 w 2915245"/>
              <a:gd name="connsiteY4" fmla="*/ 1721099 h 1938828"/>
              <a:gd name="connsiteX5" fmla="*/ 993041 w 2915245"/>
              <a:gd name="connsiteY5" fmla="*/ 1838664 h 1938828"/>
              <a:gd name="connsiteX6" fmla="*/ 1528618 w 2915245"/>
              <a:gd name="connsiteY6" fmla="*/ 1917041 h 1938828"/>
              <a:gd name="connsiteX7" fmla="*/ 2077258 w 2915245"/>
              <a:gd name="connsiteY7" fmla="*/ 1930104 h 1938828"/>
              <a:gd name="connsiteX8" fmla="*/ 2586709 w 2915245"/>
              <a:gd name="connsiteY8" fmla="*/ 1799476 h 1938828"/>
              <a:gd name="connsiteX9" fmla="*/ 2874093 w 2915245"/>
              <a:gd name="connsiteY9" fmla="*/ 1407590 h 1938828"/>
              <a:gd name="connsiteX10" fmla="*/ 2913281 w 2915245"/>
              <a:gd name="connsiteY10" fmla="*/ 1198584 h 1938828"/>
              <a:gd name="connsiteX11" fmla="*/ 2874092 w 2915245"/>
              <a:gd name="connsiteY11" fmla="*/ 780573 h 1938828"/>
              <a:gd name="connsiteX12" fmla="*/ 2678150 w 2915245"/>
              <a:gd name="connsiteY12" fmla="*/ 427876 h 1938828"/>
              <a:gd name="connsiteX13" fmla="*/ 2364641 w 2915245"/>
              <a:gd name="connsiteY13" fmla="*/ 205807 h 1938828"/>
              <a:gd name="connsiteX14" fmla="*/ 1946630 w 2915245"/>
              <a:gd name="connsiteY14" fmla="*/ 75179 h 1938828"/>
              <a:gd name="connsiteX15" fmla="*/ 1319612 w 2915245"/>
              <a:gd name="connsiteY15" fmla="*/ 9864 h 1938828"/>
              <a:gd name="connsiteX16" fmla="*/ 979978 w 2915245"/>
              <a:gd name="connsiteY16" fmla="*/ 9864 h 1938828"/>
              <a:gd name="connsiteX17" fmla="*/ 601155 w 2915245"/>
              <a:gd name="connsiteY17" fmla="*/ 62115 h 1938828"/>
              <a:gd name="connsiteX18" fmla="*/ 352961 w 2915245"/>
              <a:gd name="connsiteY18" fmla="*/ 192744 h 1938828"/>
              <a:gd name="connsiteX0" fmla="*/ 352961 w 2913857"/>
              <a:gd name="connsiteY0" fmla="*/ 192744 h 1938828"/>
              <a:gd name="connsiteX1" fmla="*/ 104767 w 2913857"/>
              <a:gd name="connsiteY1" fmla="*/ 467065 h 1938828"/>
              <a:gd name="connsiteX2" fmla="*/ 264 w 2913857"/>
              <a:gd name="connsiteY2" fmla="*/ 950390 h 1938828"/>
              <a:gd name="connsiteX3" fmla="*/ 130891 w 2913857"/>
              <a:gd name="connsiteY3" fmla="*/ 1368401 h 1938828"/>
              <a:gd name="connsiteX4" fmla="*/ 509716 w 2913857"/>
              <a:gd name="connsiteY4" fmla="*/ 1721099 h 1938828"/>
              <a:gd name="connsiteX5" fmla="*/ 993041 w 2913857"/>
              <a:gd name="connsiteY5" fmla="*/ 1838664 h 1938828"/>
              <a:gd name="connsiteX6" fmla="*/ 1528618 w 2913857"/>
              <a:gd name="connsiteY6" fmla="*/ 1917041 h 1938828"/>
              <a:gd name="connsiteX7" fmla="*/ 2077258 w 2913857"/>
              <a:gd name="connsiteY7" fmla="*/ 1930104 h 1938828"/>
              <a:gd name="connsiteX8" fmla="*/ 2586709 w 2913857"/>
              <a:gd name="connsiteY8" fmla="*/ 1799476 h 1938828"/>
              <a:gd name="connsiteX9" fmla="*/ 2861030 w 2913857"/>
              <a:gd name="connsiteY9" fmla="*/ 1499030 h 1938828"/>
              <a:gd name="connsiteX10" fmla="*/ 2913281 w 2913857"/>
              <a:gd name="connsiteY10" fmla="*/ 1198584 h 1938828"/>
              <a:gd name="connsiteX11" fmla="*/ 2874092 w 2913857"/>
              <a:gd name="connsiteY11" fmla="*/ 780573 h 1938828"/>
              <a:gd name="connsiteX12" fmla="*/ 2678150 w 2913857"/>
              <a:gd name="connsiteY12" fmla="*/ 427876 h 1938828"/>
              <a:gd name="connsiteX13" fmla="*/ 2364641 w 2913857"/>
              <a:gd name="connsiteY13" fmla="*/ 205807 h 1938828"/>
              <a:gd name="connsiteX14" fmla="*/ 1946630 w 2913857"/>
              <a:gd name="connsiteY14" fmla="*/ 75179 h 1938828"/>
              <a:gd name="connsiteX15" fmla="*/ 1319612 w 2913857"/>
              <a:gd name="connsiteY15" fmla="*/ 9864 h 1938828"/>
              <a:gd name="connsiteX16" fmla="*/ 979978 w 2913857"/>
              <a:gd name="connsiteY16" fmla="*/ 9864 h 1938828"/>
              <a:gd name="connsiteX17" fmla="*/ 601155 w 2913857"/>
              <a:gd name="connsiteY17" fmla="*/ 62115 h 1938828"/>
              <a:gd name="connsiteX18" fmla="*/ 352961 w 2913857"/>
              <a:gd name="connsiteY18" fmla="*/ 192744 h 1938828"/>
              <a:gd name="connsiteX0" fmla="*/ 352961 w 2913857"/>
              <a:gd name="connsiteY0" fmla="*/ 192744 h 1954965"/>
              <a:gd name="connsiteX1" fmla="*/ 104767 w 2913857"/>
              <a:gd name="connsiteY1" fmla="*/ 467065 h 1954965"/>
              <a:gd name="connsiteX2" fmla="*/ 264 w 2913857"/>
              <a:gd name="connsiteY2" fmla="*/ 950390 h 1954965"/>
              <a:gd name="connsiteX3" fmla="*/ 130891 w 2913857"/>
              <a:gd name="connsiteY3" fmla="*/ 1368401 h 1954965"/>
              <a:gd name="connsiteX4" fmla="*/ 509716 w 2913857"/>
              <a:gd name="connsiteY4" fmla="*/ 1721099 h 1954965"/>
              <a:gd name="connsiteX5" fmla="*/ 993041 w 2913857"/>
              <a:gd name="connsiteY5" fmla="*/ 1838664 h 1954965"/>
              <a:gd name="connsiteX6" fmla="*/ 1528618 w 2913857"/>
              <a:gd name="connsiteY6" fmla="*/ 1917041 h 1954965"/>
              <a:gd name="connsiteX7" fmla="*/ 2077258 w 2913857"/>
              <a:gd name="connsiteY7" fmla="*/ 1930104 h 1954965"/>
              <a:gd name="connsiteX8" fmla="*/ 2566568 w 2913857"/>
              <a:gd name="connsiteY8" fmla="*/ 1581496 h 1954965"/>
              <a:gd name="connsiteX9" fmla="*/ 2861030 w 2913857"/>
              <a:gd name="connsiteY9" fmla="*/ 1499030 h 1954965"/>
              <a:gd name="connsiteX10" fmla="*/ 2913281 w 2913857"/>
              <a:gd name="connsiteY10" fmla="*/ 1198584 h 1954965"/>
              <a:gd name="connsiteX11" fmla="*/ 2874092 w 2913857"/>
              <a:gd name="connsiteY11" fmla="*/ 780573 h 1954965"/>
              <a:gd name="connsiteX12" fmla="*/ 2678150 w 2913857"/>
              <a:gd name="connsiteY12" fmla="*/ 427876 h 1954965"/>
              <a:gd name="connsiteX13" fmla="*/ 2364641 w 2913857"/>
              <a:gd name="connsiteY13" fmla="*/ 205807 h 1954965"/>
              <a:gd name="connsiteX14" fmla="*/ 1946630 w 2913857"/>
              <a:gd name="connsiteY14" fmla="*/ 75179 h 1954965"/>
              <a:gd name="connsiteX15" fmla="*/ 1319612 w 2913857"/>
              <a:gd name="connsiteY15" fmla="*/ 9864 h 1954965"/>
              <a:gd name="connsiteX16" fmla="*/ 979978 w 2913857"/>
              <a:gd name="connsiteY16" fmla="*/ 9864 h 1954965"/>
              <a:gd name="connsiteX17" fmla="*/ 601155 w 2913857"/>
              <a:gd name="connsiteY17" fmla="*/ 62115 h 1954965"/>
              <a:gd name="connsiteX18" fmla="*/ 352961 w 2913857"/>
              <a:gd name="connsiteY18" fmla="*/ 192744 h 1954965"/>
              <a:gd name="connsiteX0" fmla="*/ 352961 w 2913857"/>
              <a:gd name="connsiteY0" fmla="*/ 192744 h 1919473"/>
              <a:gd name="connsiteX1" fmla="*/ 104767 w 2913857"/>
              <a:gd name="connsiteY1" fmla="*/ 467065 h 1919473"/>
              <a:gd name="connsiteX2" fmla="*/ 264 w 2913857"/>
              <a:gd name="connsiteY2" fmla="*/ 950390 h 1919473"/>
              <a:gd name="connsiteX3" fmla="*/ 130891 w 2913857"/>
              <a:gd name="connsiteY3" fmla="*/ 1368401 h 1919473"/>
              <a:gd name="connsiteX4" fmla="*/ 509716 w 2913857"/>
              <a:gd name="connsiteY4" fmla="*/ 1721099 h 1919473"/>
              <a:gd name="connsiteX5" fmla="*/ 993041 w 2913857"/>
              <a:gd name="connsiteY5" fmla="*/ 1838664 h 1919473"/>
              <a:gd name="connsiteX6" fmla="*/ 1528618 w 2913857"/>
              <a:gd name="connsiteY6" fmla="*/ 1917041 h 1919473"/>
              <a:gd name="connsiteX7" fmla="*/ 1956408 w 2913857"/>
              <a:gd name="connsiteY7" fmla="*/ 1746541 h 1919473"/>
              <a:gd name="connsiteX8" fmla="*/ 2566568 w 2913857"/>
              <a:gd name="connsiteY8" fmla="*/ 1581496 h 1919473"/>
              <a:gd name="connsiteX9" fmla="*/ 2861030 w 2913857"/>
              <a:gd name="connsiteY9" fmla="*/ 1499030 h 1919473"/>
              <a:gd name="connsiteX10" fmla="*/ 2913281 w 2913857"/>
              <a:gd name="connsiteY10" fmla="*/ 1198584 h 1919473"/>
              <a:gd name="connsiteX11" fmla="*/ 2874092 w 2913857"/>
              <a:gd name="connsiteY11" fmla="*/ 780573 h 1919473"/>
              <a:gd name="connsiteX12" fmla="*/ 2678150 w 2913857"/>
              <a:gd name="connsiteY12" fmla="*/ 427876 h 1919473"/>
              <a:gd name="connsiteX13" fmla="*/ 2364641 w 2913857"/>
              <a:gd name="connsiteY13" fmla="*/ 205807 h 1919473"/>
              <a:gd name="connsiteX14" fmla="*/ 1946630 w 2913857"/>
              <a:gd name="connsiteY14" fmla="*/ 75179 h 1919473"/>
              <a:gd name="connsiteX15" fmla="*/ 1319612 w 2913857"/>
              <a:gd name="connsiteY15" fmla="*/ 9864 h 1919473"/>
              <a:gd name="connsiteX16" fmla="*/ 979978 w 2913857"/>
              <a:gd name="connsiteY16" fmla="*/ 9864 h 1919473"/>
              <a:gd name="connsiteX17" fmla="*/ 601155 w 2913857"/>
              <a:gd name="connsiteY17" fmla="*/ 62115 h 1919473"/>
              <a:gd name="connsiteX18" fmla="*/ 352961 w 2913857"/>
              <a:gd name="connsiteY18" fmla="*/ 192744 h 1919473"/>
              <a:gd name="connsiteX0" fmla="*/ 352961 w 2913857"/>
              <a:gd name="connsiteY0" fmla="*/ 192744 h 1838664"/>
              <a:gd name="connsiteX1" fmla="*/ 104767 w 2913857"/>
              <a:gd name="connsiteY1" fmla="*/ 467065 h 1838664"/>
              <a:gd name="connsiteX2" fmla="*/ 264 w 2913857"/>
              <a:gd name="connsiteY2" fmla="*/ 950390 h 1838664"/>
              <a:gd name="connsiteX3" fmla="*/ 130891 w 2913857"/>
              <a:gd name="connsiteY3" fmla="*/ 1368401 h 1838664"/>
              <a:gd name="connsiteX4" fmla="*/ 509716 w 2913857"/>
              <a:gd name="connsiteY4" fmla="*/ 1721099 h 1838664"/>
              <a:gd name="connsiteX5" fmla="*/ 993041 w 2913857"/>
              <a:gd name="connsiteY5" fmla="*/ 1838664 h 1838664"/>
              <a:gd name="connsiteX6" fmla="*/ 1347343 w 2913857"/>
              <a:gd name="connsiteY6" fmla="*/ 1802314 h 1838664"/>
              <a:gd name="connsiteX7" fmla="*/ 1956408 w 2913857"/>
              <a:gd name="connsiteY7" fmla="*/ 1746541 h 1838664"/>
              <a:gd name="connsiteX8" fmla="*/ 2566568 w 2913857"/>
              <a:gd name="connsiteY8" fmla="*/ 1581496 h 1838664"/>
              <a:gd name="connsiteX9" fmla="*/ 2861030 w 2913857"/>
              <a:gd name="connsiteY9" fmla="*/ 1499030 h 1838664"/>
              <a:gd name="connsiteX10" fmla="*/ 2913281 w 2913857"/>
              <a:gd name="connsiteY10" fmla="*/ 1198584 h 1838664"/>
              <a:gd name="connsiteX11" fmla="*/ 2874092 w 2913857"/>
              <a:gd name="connsiteY11" fmla="*/ 780573 h 1838664"/>
              <a:gd name="connsiteX12" fmla="*/ 2678150 w 2913857"/>
              <a:gd name="connsiteY12" fmla="*/ 427876 h 1838664"/>
              <a:gd name="connsiteX13" fmla="*/ 2364641 w 2913857"/>
              <a:gd name="connsiteY13" fmla="*/ 205807 h 1838664"/>
              <a:gd name="connsiteX14" fmla="*/ 1946630 w 2913857"/>
              <a:gd name="connsiteY14" fmla="*/ 75179 h 1838664"/>
              <a:gd name="connsiteX15" fmla="*/ 1319612 w 2913857"/>
              <a:gd name="connsiteY15" fmla="*/ 9864 h 1838664"/>
              <a:gd name="connsiteX16" fmla="*/ 979978 w 2913857"/>
              <a:gd name="connsiteY16" fmla="*/ 9864 h 1838664"/>
              <a:gd name="connsiteX17" fmla="*/ 601155 w 2913857"/>
              <a:gd name="connsiteY17" fmla="*/ 62115 h 1838664"/>
              <a:gd name="connsiteX18" fmla="*/ 352961 w 2913857"/>
              <a:gd name="connsiteY18" fmla="*/ 192744 h 1838664"/>
              <a:gd name="connsiteX0" fmla="*/ 352961 w 2919257"/>
              <a:gd name="connsiteY0" fmla="*/ 192744 h 1838664"/>
              <a:gd name="connsiteX1" fmla="*/ 104767 w 2919257"/>
              <a:gd name="connsiteY1" fmla="*/ 467065 h 1838664"/>
              <a:gd name="connsiteX2" fmla="*/ 264 w 2919257"/>
              <a:gd name="connsiteY2" fmla="*/ 950390 h 1838664"/>
              <a:gd name="connsiteX3" fmla="*/ 130891 w 2919257"/>
              <a:gd name="connsiteY3" fmla="*/ 1368401 h 1838664"/>
              <a:gd name="connsiteX4" fmla="*/ 509716 w 2919257"/>
              <a:gd name="connsiteY4" fmla="*/ 1721099 h 1838664"/>
              <a:gd name="connsiteX5" fmla="*/ 993041 w 2919257"/>
              <a:gd name="connsiteY5" fmla="*/ 1838664 h 1838664"/>
              <a:gd name="connsiteX6" fmla="*/ 1347343 w 2919257"/>
              <a:gd name="connsiteY6" fmla="*/ 1802314 h 1838664"/>
              <a:gd name="connsiteX7" fmla="*/ 1956408 w 2919257"/>
              <a:gd name="connsiteY7" fmla="*/ 1746541 h 1838664"/>
              <a:gd name="connsiteX8" fmla="*/ 2566568 w 2919257"/>
              <a:gd name="connsiteY8" fmla="*/ 1581496 h 1838664"/>
              <a:gd name="connsiteX9" fmla="*/ 2780464 w 2919257"/>
              <a:gd name="connsiteY9" fmla="*/ 1372830 h 1838664"/>
              <a:gd name="connsiteX10" fmla="*/ 2913281 w 2919257"/>
              <a:gd name="connsiteY10" fmla="*/ 1198584 h 1838664"/>
              <a:gd name="connsiteX11" fmla="*/ 2874092 w 2919257"/>
              <a:gd name="connsiteY11" fmla="*/ 780573 h 1838664"/>
              <a:gd name="connsiteX12" fmla="*/ 2678150 w 2919257"/>
              <a:gd name="connsiteY12" fmla="*/ 427876 h 1838664"/>
              <a:gd name="connsiteX13" fmla="*/ 2364641 w 2919257"/>
              <a:gd name="connsiteY13" fmla="*/ 205807 h 1838664"/>
              <a:gd name="connsiteX14" fmla="*/ 1946630 w 2919257"/>
              <a:gd name="connsiteY14" fmla="*/ 75179 h 1838664"/>
              <a:gd name="connsiteX15" fmla="*/ 1319612 w 2919257"/>
              <a:gd name="connsiteY15" fmla="*/ 9864 h 1838664"/>
              <a:gd name="connsiteX16" fmla="*/ 979978 w 2919257"/>
              <a:gd name="connsiteY16" fmla="*/ 9864 h 1838664"/>
              <a:gd name="connsiteX17" fmla="*/ 601155 w 2919257"/>
              <a:gd name="connsiteY17" fmla="*/ 62115 h 1838664"/>
              <a:gd name="connsiteX18" fmla="*/ 352961 w 2919257"/>
              <a:gd name="connsiteY18" fmla="*/ 192744 h 1838664"/>
              <a:gd name="connsiteX0" fmla="*/ 352961 w 2919257"/>
              <a:gd name="connsiteY0" fmla="*/ 192744 h 1849414"/>
              <a:gd name="connsiteX1" fmla="*/ 104767 w 2919257"/>
              <a:gd name="connsiteY1" fmla="*/ 467065 h 1849414"/>
              <a:gd name="connsiteX2" fmla="*/ 264 w 2919257"/>
              <a:gd name="connsiteY2" fmla="*/ 950390 h 1849414"/>
              <a:gd name="connsiteX3" fmla="*/ 130891 w 2919257"/>
              <a:gd name="connsiteY3" fmla="*/ 1368401 h 1849414"/>
              <a:gd name="connsiteX4" fmla="*/ 268015 w 2919257"/>
              <a:gd name="connsiteY4" fmla="*/ 1594899 h 1849414"/>
              <a:gd name="connsiteX5" fmla="*/ 993041 w 2919257"/>
              <a:gd name="connsiteY5" fmla="*/ 1838664 h 1849414"/>
              <a:gd name="connsiteX6" fmla="*/ 1347343 w 2919257"/>
              <a:gd name="connsiteY6" fmla="*/ 1802314 h 1849414"/>
              <a:gd name="connsiteX7" fmla="*/ 1956408 w 2919257"/>
              <a:gd name="connsiteY7" fmla="*/ 1746541 h 1849414"/>
              <a:gd name="connsiteX8" fmla="*/ 2566568 w 2919257"/>
              <a:gd name="connsiteY8" fmla="*/ 1581496 h 1849414"/>
              <a:gd name="connsiteX9" fmla="*/ 2780464 w 2919257"/>
              <a:gd name="connsiteY9" fmla="*/ 1372830 h 1849414"/>
              <a:gd name="connsiteX10" fmla="*/ 2913281 w 2919257"/>
              <a:gd name="connsiteY10" fmla="*/ 1198584 h 1849414"/>
              <a:gd name="connsiteX11" fmla="*/ 2874092 w 2919257"/>
              <a:gd name="connsiteY11" fmla="*/ 780573 h 1849414"/>
              <a:gd name="connsiteX12" fmla="*/ 2678150 w 2919257"/>
              <a:gd name="connsiteY12" fmla="*/ 427876 h 1849414"/>
              <a:gd name="connsiteX13" fmla="*/ 2364641 w 2919257"/>
              <a:gd name="connsiteY13" fmla="*/ 205807 h 1849414"/>
              <a:gd name="connsiteX14" fmla="*/ 1946630 w 2919257"/>
              <a:gd name="connsiteY14" fmla="*/ 75179 h 1849414"/>
              <a:gd name="connsiteX15" fmla="*/ 1319612 w 2919257"/>
              <a:gd name="connsiteY15" fmla="*/ 9864 h 1849414"/>
              <a:gd name="connsiteX16" fmla="*/ 979978 w 2919257"/>
              <a:gd name="connsiteY16" fmla="*/ 9864 h 1849414"/>
              <a:gd name="connsiteX17" fmla="*/ 601155 w 2919257"/>
              <a:gd name="connsiteY17" fmla="*/ 62115 h 1849414"/>
              <a:gd name="connsiteX18" fmla="*/ 352961 w 2919257"/>
              <a:gd name="connsiteY18" fmla="*/ 192744 h 1849414"/>
              <a:gd name="connsiteX0" fmla="*/ 352961 w 2919257"/>
              <a:gd name="connsiteY0" fmla="*/ 192744 h 1803762"/>
              <a:gd name="connsiteX1" fmla="*/ 104767 w 2919257"/>
              <a:gd name="connsiteY1" fmla="*/ 467065 h 1803762"/>
              <a:gd name="connsiteX2" fmla="*/ 264 w 2919257"/>
              <a:gd name="connsiteY2" fmla="*/ 950390 h 1803762"/>
              <a:gd name="connsiteX3" fmla="*/ 130891 w 2919257"/>
              <a:gd name="connsiteY3" fmla="*/ 1368401 h 1803762"/>
              <a:gd name="connsiteX4" fmla="*/ 268015 w 2919257"/>
              <a:gd name="connsiteY4" fmla="*/ 1594899 h 1803762"/>
              <a:gd name="connsiteX5" fmla="*/ 771482 w 2919257"/>
              <a:gd name="connsiteY5" fmla="*/ 1769828 h 1803762"/>
              <a:gd name="connsiteX6" fmla="*/ 1347343 w 2919257"/>
              <a:gd name="connsiteY6" fmla="*/ 1802314 h 1803762"/>
              <a:gd name="connsiteX7" fmla="*/ 1956408 w 2919257"/>
              <a:gd name="connsiteY7" fmla="*/ 1746541 h 1803762"/>
              <a:gd name="connsiteX8" fmla="*/ 2566568 w 2919257"/>
              <a:gd name="connsiteY8" fmla="*/ 1581496 h 1803762"/>
              <a:gd name="connsiteX9" fmla="*/ 2780464 w 2919257"/>
              <a:gd name="connsiteY9" fmla="*/ 1372830 h 1803762"/>
              <a:gd name="connsiteX10" fmla="*/ 2913281 w 2919257"/>
              <a:gd name="connsiteY10" fmla="*/ 1198584 h 1803762"/>
              <a:gd name="connsiteX11" fmla="*/ 2874092 w 2919257"/>
              <a:gd name="connsiteY11" fmla="*/ 780573 h 1803762"/>
              <a:gd name="connsiteX12" fmla="*/ 2678150 w 2919257"/>
              <a:gd name="connsiteY12" fmla="*/ 427876 h 1803762"/>
              <a:gd name="connsiteX13" fmla="*/ 2364641 w 2919257"/>
              <a:gd name="connsiteY13" fmla="*/ 205807 h 1803762"/>
              <a:gd name="connsiteX14" fmla="*/ 1946630 w 2919257"/>
              <a:gd name="connsiteY14" fmla="*/ 75179 h 1803762"/>
              <a:gd name="connsiteX15" fmla="*/ 1319612 w 2919257"/>
              <a:gd name="connsiteY15" fmla="*/ 9864 h 1803762"/>
              <a:gd name="connsiteX16" fmla="*/ 979978 w 2919257"/>
              <a:gd name="connsiteY16" fmla="*/ 9864 h 1803762"/>
              <a:gd name="connsiteX17" fmla="*/ 601155 w 2919257"/>
              <a:gd name="connsiteY17" fmla="*/ 62115 h 1803762"/>
              <a:gd name="connsiteX18" fmla="*/ 352961 w 2919257"/>
              <a:gd name="connsiteY18" fmla="*/ 192744 h 1803762"/>
              <a:gd name="connsiteX0" fmla="*/ 352961 w 2919257"/>
              <a:gd name="connsiteY0" fmla="*/ 192744 h 1804293"/>
              <a:gd name="connsiteX1" fmla="*/ 104767 w 2919257"/>
              <a:gd name="connsiteY1" fmla="*/ 467065 h 1804293"/>
              <a:gd name="connsiteX2" fmla="*/ 264 w 2919257"/>
              <a:gd name="connsiteY2" fmla="*/ 950390 h 1804293"/>
              <a:gd name="connsiteX3" fmla="*/ 130891 w 2919257"/>
              <a:gd name="connsiteY3" fmla="*/ 1368401 h 1804293"/>
              <a:gd name="connsiteX4" fmla="*/ 348581 w 2919257"/>
              <a:gd name="connsiteY4" fmla="*/ 1571954 h 1804293"/>
              <a:gd name="connsiteX5" fmla="*/ 771482 w 2919257"/>
              <a:gd name="connsiteY5" fmla="*/ 1769828 h 1804293"/>
              <a:gd name="connsiteX6" fmla="*/ 1347343 w 2919257"/>
              <a:gd name="connsiteY6" fmla="*/ 1802314 h 1804293"/>
              <a:gd name="connsiteX7" fmla="*/ 1956408 w 2919257"/>
              <a:gd name="connsiteY7" fmla="*/ 1746541 h 1804293"/>
              <a:gd name="connsiteX8" fmla="*/ 2566568 w 2919257"/>
              <a:gd name="connsiteY8" fmla="*/ 1581496 h 1804293"/>
              <a:gd name="connsiteX9" fmla="*/ 2780464 w 2919257"/>
              <a:gd name="connsiteY9" fmla="*/ 1372830 h 1804293"/>
              <a:gd name="connsiteX10" fmla="*/ 2913281 w 2919257"/>
              <a:gd name="connsiteY10" fmla="*/ 1198584 h 1804293"/>
              <a:gd name="connsiteX11" fmla="*/ 2874092 w 2919257"/>
              <a:gd name="connsiteY11" fmla="*/ 780573 h 1804293"/>
              <a:gd name="connsiteX12" fmla="*/ 2678150 w 2919257"/>
              <a:gd name="connsiteY12" fmla="*/ 427876 h 1804293"/>
              <a:gd name="connsiteX13" fmla="*/ 2364641 w 2919257"/>
              <a:gd name="connsiteY13" fmla="*/ 205807 h 1804293"/>
              <a:gd name="connsiteX14" fmla="*/ 1946630 w 2919257"/>
              <a:gd name="connsiteY14" fmla="*/ 75179 h 1804293"/>
              <a:gd name="connsiteX15" fmla="*/ 1319612 w 2919257"/>
              <a:gd name="connsiteY15" fmla="*/ 9864 h 1804293"/>
              <a:gd name="connsiteX16" fmla="*/ 979978 w 2919257"/>
              <a:gd name="connsiteY16" fmla="*/ 9864 h 1804293"/>
              <a:gd name="connsiteX17" fmla="*/ 601155 w 2919257"/>
              <a:gd name="connsiteY17" fmla="*/ 62115 h 1804293"/>
              <a:gd name="connsiteX18" fmla="*/ 352961 w 2919257"/>
              <a:gd name="connsiteY18" fmla="*/ 192744 h 1804293"/>
              <a:gd name="connsiteX0" fmla="*/ 356905 w 2923201"/>
              <a:gd name="connsiteY0" fmla="*/ 192744 h 1804293"/>
              <a:gd name="connsiteX1" fmla="*/ 108711 w 2923201"/>
              <a:gd name="connsiteY1" fmla="*/ 467065 h 1804293"/>
              <a:gd name="connsiteX2" fmla="*/ 4208 w 2923201"/>
              <a:gd name="connsiteY2" fmla="*/ 950390 h 1804293"/>
              <a:gd name="connsiteX3" fmla="*/ 54269 w 2923201"/>
              <a:gd name="connsiteY3" fmla="*/ 1311038 h 1804293"/>
              <a:gd name="connsiteX4" fmla="*/ 352525 w 2923201"/>
              <a:gd name="connsiteY4" fmla="*/ 1571954 h 1804293"/>
              <a:gd name="connsiteX5" fmla="*/ 775426 w 2923201"/>
              <a:gd name="connsiteY5" fmla="*/ 1769828 h 1804293"/>
              <a:gd name="connsiteX6" fmla="*/ 1351287 w 2923201"/>
              <a:gd name="connsiteY6" fmla="*/ 1802314 h 1804293"/>
              <a:gd name="connsiteX7" fmla="*/ 1960352 w 2923201"/>
              <a:gd name="connsiteY7" fmla="*/ 1746541 h 1804293"/>
              <a:gd name="connsiteX8" fmla="*/ 2570512 w 2923201"/>
              <a:gd name="connsiteY8" fmla="*/ 1581496 h 1804293"/>
              <a:gd name="connsiteX9" fmla="*/ 2784408 w 2923201"/>
              <a:gd name="connsiteY9" fmla="*/ 1372830 h 1804293"/>
              <a:gd name="connsiteX10" fmla="*/ 2917225 w 2923201"/>
              <a:gd name="connsiteY10" fmla="*/ 1198584 h 1804293"/>
              <a:gd name="connsiteX11" fmla="*/ 2878036 w 2923201"/>
              <a:gd name="connsiteY11" fmla="*/ 780573 h 1804293"/>
              <a:gd name="connsiteX12" fmla="*/ 2682094 w 2923201"/>
              <a:gd name="connsiteY12" fmla="*/ 427876 h 1804293"/>
              <a:gd name="connsiteX13" fmla="*/ 2368585 w 2923201"/>
              <a:gd name="connsiteY13" fmla="*/ 205807 h 1804293"/>
              <a:gd name="connsiteX14" fmla="*/ 1950574 w 2923201"/>
              <a:gd name="connsiteY14" fmla="*/ 75179 h 1804293"/>
              <a:gd name="connsiteX15" fmla="*/ 1323556 w 2923201"/>
              <a:gd name="connsiteY15" fmla="*/ 9864 h 1804293"/>
              <a:gd name="connsiteX16" fmla="*/ 983922 w 2923201"/>
              <a:gd name="connsiteY16" fmla="*/ 9864 h 1804293"/>
              <a:gd name="connsiteX17" fmla="*/ 605099 w 2923201"/>
              <a:gd name="connsiteY17" fmla="*/ 62115 h 1804293"/>
              <a:gd name="connsiteX18" fmla="*/ 356905 w 2923201"/>
              <a:gd name="connsiteY18" fmla="*/ 192744 h 1804293"/>
              <a:gd name="connsiteX0" fmla="*/ 394407 w 2960703"/>
              <a:gd name="connsiteY0" fmla="*/ 192744 h 1804293"/>
              <a:gd name="connsiteX1" fmla="*/ 146213 w 2960703"/>
              <a:gd name="connsiteY1" fmla="*/ 467065 h 1804293"/>
              <a:gd name="connsiteX2" fmla="*/ 1427 w 2960703"/>
              <a:gd name="connsiteY2" fmla="*/ 870081 h 1804293"/>
              <a:gd name="connsiteX3" fmla="*/ 91771 w 2960703"/>
              <a:gd name="connsiteY3" fmla="*/ 1311038 h 1804293"/>
              <a:gd name="connsiteX4" fmla="*/ 390027 w 2960703"/>
              <a:gd name="connsiteY4" fmla="*/ 1571954 h 1804293"/>
              <a:gd name="connsiteX5" fmla="*/ 812928 w 2960703"/>
              <a:gd name="connsiteY5" fmla="*/ 1769828 h 1804293"/>
              <a:gd name="connsiteX6" fmla="*/ 1388789 w 2960703"/>
              <a:gd name="connsiteY6" fmla="*/ 1802314 h 1804293"/>
              <a:gd name="connsiteX7" fmla="*/ 1997854 w 2960703"/>
              <a:gd name="connsiteY7" fmla="*/ 1746541 h 1804293"/>
              <a:gd name="connsiteX8" fmla="*/ 2608014 w 2960703"/>
              <a:gd name="connsiteY8" fmla="*/ 1581496 h 1804293"/>
              <a:gd name="connsiteX9" fmla="*/ 2821910 w 2960703"/>
              <a:gd name="connsiteY9" fmla="*/ 1372830 h 1804293"/>
              <a:gd name="connsiteX10" fmla="*/ 2954727 w 2960703"/>
              <a:gd name="connsiteY10" fmla="*/ 1198584 h 1804293"/>
              <a:gd name="connsiteX11" fmla="*/ 2915538 w 2960703"/>
              <a:gd name="connsiteY11" fmla="*/ 780573 h 1804293"/>
              <a:gd name="connsiteX12" fmla="*/ 2719596 w 2960703"/>
              <a:gd name="connsiteY12" fmla="*/ 427876 h 1804293"/>
              <a:gd name="connsiteX13" fmla="*/ 2406087 w 2960703"/>
              <a:gd name="connsiteY13" fmla="*/ 205807 h 1804293"/>
              <a:gd name="connsiteX14" fmla="*/ 1988076 w 2960703"/>
              <a:gd name="connsiteY14" fmla="*/ 75179 h 1804293"/>
              <a:gd name="connsiteX15" fmla="*/ 1361058 w 2960703"/>
              <a:gd name="connsiteY15" fmla="*/ 9864 h 1804293"/>
              <a:gd name="connsiteX16" fmla="*/ 1021424 w 2960703"/>
              <a:gd name="connsiteY16" fmla="*/ 9864 h 1804293"/>
              <a:gd name="connsiteX17" fmla="*/ 642601 w 2960703"/>
              <a:gd name="connsiteY17" fmla="*/ 62115 h 1804293"/>
              <a:gd name="connsiteX18" fmla="*/ 394407 w 2960703"/>
              <a:gd name="connsiteY18" fmla="*/ 192744 h 1804293"/>
              <a:gd name="connsiteX0" fmla="*/ 394407 w 2944948"/>
              <a:gd name="connsiteY0" fmla="*/ 192744 h 1804293"/>
              <a:gd name="connsiteX1" fmla="*/ 146213 w 2944948"/>
              <a:gd name="connsiteY1" fmla="*/ 467065 h 1804293"/>
              <a:gd name="connsiteX2" fmla="*/ 1427 w 2944948"/>
              <a:gd name="connsiteY2" fmla="*/ 870081 h 1804293"/>
              <a:gd name="connsiteX3" fmla="*/ 91771 w 2944948"/>
              <a:gd name="connsiteY3" fmla="*/ 1311038 h 1804293"/>
              <a:gd name="connsiteX4" fmla="*/ 390027 w 2944948"/>
              <a:gd name="connsiteY4" fmla="*/ 1571954 h 1804293"/>
              <a:gd name="connsiteX5" fmla="*/ 812928 w 2944948"/>
              <a:gd name="connsiteY5" fmla="*/ 1769828 h 1804293"/>
              <a:gd name="connsiteX6" fmla="*/ 1388789 w 2944948"/>
              <a:gd name="connsiteY6" fmla="*/ 1802314 h 1804293"/>
              <a:gd name="connsiteX7" fmla="*/ 1997854 w 2944948"/>
              <a:gd name="connsiteY7" fmla="*/ 1746541 h 1804293"/>
              <a:gd name="connsiteX8" fmla="*/ 2608014 w 2944948"/>
              <a:gd name="connsiteY8" fmla="*/ 1581496 h 1804293"/>
              <a:gd name="connsiteX9" fmla="*/ 2821910 w 2944948"/>
              <a:gd name="connsiteY9" fmla="*/ 1372830 h 1804293"/>
              <a:gd name="connsiteX10" fmla="*/ 2934586 w 2944948"/>
              <a:gd name="connsiteY10" fmla="*/ 1083857 h 1804293"/>
              <a:gd name="connsiteX11" fmla="*/ 2915538 w 2944948"/>
              <a:gd name="connsiteY11" fmla="*/ 780573 h 1804293"/>
              <a:gd name="connsiteX12" fmla="*/ 2719596 w 2944948"/>
              <a:gd name="connsiteY12" fmla="*/ 427876 h 1804293"/>
              <a:gd name="connsiteX13" fmla="*/ 2406087 w 2944948"/>
              <a:gd name="connsiteY13" fmla="*/ 205807 h 1804293"/>
              <a:gd name="connsiteX14" fmla="*/ 1988076 w 2944948"/>
              <a:gd name="connsiteY14" fmla="*/ 75179 h 1804293"/>
              <a:gd name="connsiteX15" fmla="*/ 1361058 w 2944948"/>
              <a:gd name="connsiteY15" fmla="*/ 9864 h 1804293"/>
              <a:gd name="connsiteX16" fmla="*/ 1021424 w 2944948"/>
              <a:gd name="connsiteY16" fmla="*/ 9864 h 1804293"/>
              <a:gd name="connsiteX17" fmla="*/ 642601 w 2944948"/>
              <a:gd name="connsiteY17" fmla="*/ 62115 h 1804293"/>
              <a:gd name="connsiteX18" fmla="*/ 394407 w 2944948"/>
              <a:gd name="connsiteY18" fmla="*/ 192744 h 180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44948" h="1804293">
                <a:moveTo>
                  <a:pt x="394407" y="192744"/>
                </a:moveTo>
                <a:cubicBezTo>
                  <a:pt x="311676" y="260236"/>
                  <a:pt x="211710" y="354176"/>
                  <a:pt x="146213" y="467065"/>
                </a:cubicBezTo>
                <a:cubicBezTo>
                  <a:pt x="80716" y="579954"/>
                  <a:pt x="10501" y="729419"/>
                  <a:pt x="1427" y="870081"/>
                </a:cubicBezTo>
                <a:cubicBezTo>
                  <a:pt x="-7647" y="1010743"/>
                  <a:pt x="27004" y="1194059"/>
                  <a:pt x="91771" y="1311038"/>
                </a:cubicBezTo>
                <a:cubicBezTo>
                  <a:pt x="156538" y="1428017"/>
                  <a:pt x="269834" y="1495489"/>
                  <a:pt x="390027" y="1571954"/>
                </a:cubicBezTo>
                <a:cubicBezTo>
                  <a:pt x="510220" y="1648419"/>
                  <a:pt x="646468" y="1731435"/>
                  <a:pt x="812928" y="1769828"/>
                </a:cubicBezTo>
                <a:cubicBezTo>
                  <a:pt x="979388" y="1808221"/>
                  <a:pt x="1191301" y="1806195"/>
                  <a:pt x="1388789" y="1802314"/>
                </a:cubicBezTo>
                <a:cubicBezTo>
                  <a:pt x="1586277" y="1798433"/>
                  <a:pt x="1794650" y="1783344"/>
                  <a:pt x="1997854" y="1746541"/>
                </a:cubicBezTo>
                <a:cubicBezTo>
                  <a:pt x="2201058" y="1709738"/>
                  <a:pt x="2470671" y="1643781"/>
                  <a:pt x="2608014" y="1581496"/>
                </a:cubicBezTo>
                <a:cubicBezTo>
                  <a:pt x="2745357" y="1519211"/>
                  <a:pt x="2767481" y="1455770"/>
                  <a:pt x="2821910" y="1372830"/>
                </a:cubicBezTo>
                <a:cubicBezTo>
                  <a:pt x="2876339" y="1289890"/>
                  <a:pt x="2918981" y="1182566"/>
                  <a:pt x="2934586" y="1083857"/>
                </a:cubicBezTo>
                <a:cubicBezTo>
                  <a:pt x="2950191" y="985148"/>
                  <a:pt x="2951370" y="889903"/>
                  <a:pt x="2915538" y="780573"/>
                </a:cubicBezTo>
                <a:cubicBezTo>
                  <a:pt x="2879706" y="671243"/>
                  <a:pt x="2804504" y="523670"/>
                  <a:pt x="2719596" y="427876"/>
                </a:cubicBezTo>
                <a:cubicBezTo>
                  <a:pt x="2634688" y="332082"/>
                  <a:pt x="2528007" y="264590"/>
                  <a:pt x="2406087" y="205807"/>
                </a:cubicBezTo>
                <a:cubicBezTo>
                  <a:pt x="2284167" y="147024"/>
                  <a:pt x="2162247" y="107836"/>
                  <a:pt x="1988076" y="75179"/>
                </a:cubicBezTo>
                <a:cubicBezTo>
                  <a:pt x="1813905" y="42522"/>
                  <a:pt x="1522167" y="20750"/>
                  <a:pt x="1361058" y="9864"/>
                </a:cubicBezTo>
                <a:cubicBezTo>
                  <a:pt x="1199949" y="-1022"/>
                  <a:pt x="1158584" y="-5376"/>
                  <a:pt x="1021424" y="9864"/>
                </a:cubicBezTo>
                <a:cubicBezTo>
                  <a:pt x="884264" y="25104"/>
                  <a:pt x="747104" y="31635"/>
                  <a:pt x="642601" y="62115"/>
                </a:cubicBezTo>
                <a:cubicBezTo>
                  <a:pt x="538098" y="92595"/>
                  <a:pt x="477138" y="125252"/>
                  <a:pt x="394407" y="192744"/>
                </a:cubicBez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2555198" y="1124744"/>
            <a:ext cx="2305106" cy="2479421"/>
          </a:xfrm>
          <a:custGeom>
            <a:avLst/>
            <a:gdLst>
              <a:gd name="connsiteX0" fmla="*/ 359077 w 3013290"/>
              <a:gd name="connsiteY0" fmla="*/ 192744 h 1930305"/>
              <a:gd name="connsiteX1" fmla="*/ 97820 w 3013290"/>
              <a:gd name="connsiteY1" fmla="*/ 493190 h 1930305"/>
              <a:gd name="connsiteX2" fmla="*/ 6380 w 3013290"/>
              <a:gd name="connsiteY2" fmla="*/ 1041830 h 1930305"/>
              <a:gd name="connsiteX3" fmla="*/ 254574 w 3013290"/>
              <a:gd name="connsiteY3" fmla="*/ 1551282 h 1930305"/>
              <a:gd name="connsiteX4" fmla="*/ 737900 w 3013290"/>
              <a:gd name="connsiteY4" fmla="*/ 1760287 h 1930305"/>
              <a:gd name="connsiteX5" fmla="*/ 1155911 w 3013290"/>
              <a:gd name="connsiteY5" fmla="*/ 1760287 h 1930305"/>
              <a:gd name="connsiteX6" fmla="*/ 1534734 w 3013290"/>
              <a:gd name="connsiteY6" fmla="*/ 1838664 h 1930305"/>
              <a:gd name="connsiteX7" fmla="*/ 2174814 w 3013290"/>
              <a:gd name="connsiteY7" fmla="*/ 1930104 h 1930305"/>
              <a:gd name="connsiteX8" fmla="*/ 2788768 w 3013290"/>
              <a:gd name="connsiteY8" fmla="*/ 1812539 h 1930305"/>
              <a:gd name="connsiteX9" fmla="*/ 2984711 w 3013290"/>
              <a:gd name="connsiteY9" fmla="*/ 1525156 h 1930305"/>
              <a:gd name="connsiteX10" fmla="*/ 3010837 w 3013290"/>
              <a:gd name="connsiteY10" fmla="*/ 1198584 h 1930305"/>
              <a:gd name="connsiteX11" fmla="*/ 2971648 w 3013290"/>
              <a:gd name="connsiteY11" fmla="*/ 780573 h 1930305"/>
              <a:gd name="connsiteX12" fmla="*/ 2775706 w 3013290"/>
              <a:gd name="connsiteY12" fmla="*/ 427876 h 1930305"/>
              <a:gd name="connsiteX13" fmla="*/ 2462197 w 3013290"/>
              <a:gd name="connsiteY13" fmla="*/ 205807 h 1930305"/>
              <a:gd name="connsiteX14" fmla="*/ 2044186 w 3013290"/>
              <a:gd name="connsiteY14" fmla="*/ 75179 h 1930305"/>
              <a:gd name="connsiteX15" fmla="*/ 1417168 w 3013290"/>
              <a:gd name="connsiteY15" fmla="*/ 9864 h 1930305"/>
              <a:gd name="connsiteX16" fmla="*/ 1077534 w 3013290"/>
              <a:gd name="connsiteY16" fmla="*/ 9864 h 1930305"/>
              <a:gd name="connsiteX17" fmla="*/ 594208 w 3013290"/>
              <a:gd name="connsiteY17" fmla="*/ 101304 h 1930305"/>
              <a:gd name="connsiteX18" fmla="*/ 359077 w 3013290"/>
              <a:gd name="connsiteY18" fmla="*/ 192744 h 1930305"/>
              <a:gd name="connsiteX0" fmla="*/ 359077 w 3013290"/>
              <a:gd name="connsiteY0" fmla="*/ 192744 h 1930283"/>
              <a:gd name="connsiteX1" fmla="*/ 97820 w 3013290"/>
              <a:gd name="connsiteY1" fmla="*/ 493190 h 1930283"/>
              <a:gd name="connsiteX2" fmla="*/ 6380 w 3013290"/>
              <a:gd name="connsiteY2" fmla="*/ 1041830 h 1930283"/>
              <a:gd name="connsiteX3" fmla="*/ 254574 w 3013290"/>
              <a:gd name="connsiteY3" fmla="*/ 1551282 h 1930283"/>
              <a:gd name="connsiteX4" fmla="*/ 737900 w 3013290"/>
              <a:gd name="connsiteY4" fmla="*/ 1760287 h 1930283"/>
              <a:gd name="connsiteX5" fmla="*/ 1155911 w 3013290"/>
              <a:gd name="connsiteY5" fmla="*/ 1812538 h 1930283"/>
              <a:gd name="connsiteX6" fmla="*/ 1534734 w 3013290"/>
              <a:gd name="connsiteY6" fmla="*/ 1838664 h 1930283"/>
              <a:gd name="connsiteX7" fmla="*/ 2174814 w 3013290"/>
              <a:gd name="connsiteY7" fmla="*/ 1930104 h 1930283"/>
              <a:gd name="connsiteX8" fmla="*/ 2788768 w 3013290"/>
              <a:gd name="connsiteY8" fmla="*/ 1812539 h 1930283"/>
              <a:gd name="connsiteX9" fmla="*/ 2984711 w 3013290"/>
              <a:gd name="connsiteY9" fmla="*/ 1525156 h 1930283"/>
              <a:gd name="connsiteX10" fmla="*/ 3010837 w 3013290"/>
              <a:gd name="connsiteY10" fmla="*/ 1198584 h 1930283"/>
              <a:gd name="connsiteX11" fmla="*/ 2971648 w 3013290"/>
              <a:gd name="connsiteY11" fmla="*/ 780573 h 1930283"/>
              <a:gd name="connsiteX12" fmla="*/ 2775706 w 3013290"/>
              <a:gd name="connsiteY12" fmla="*/ 427876 h 1930283"/>
              <a:gd name="connsiteX13" fmla="*/ 2462197 w 3013290"/>
              <a:gd name="connsiteY13" fmla="*/ 205807 h 1930283"/>
              <a:gd name="connsiteX14" fmla="*/ 2044186 w 3013290"/>
              <a:gd name="connsiteY14" fmla="*/ 75179 h 1930283"/>
              <a:gd name="connsiteX15" fmla="*/ 1417168 w 3013290"/>
              <a:gd name="connsiteY15" fmla="*/ 9864 h 1930283"/>
              <a:gd name="connsiteX16" fmla="*/ 1077534 w 3013290"/>
              <a:gd name="connsiteY16" fmla="*/ 9864 h 1930283"/>
              <a:gd name="connsiteX17" fmla="*/ 594208 w 3013290"/>
              <a:gd name="connsiteY17" fmla="*/ 101304 h 1930283"/>
              <a:gd name="connsiteX18" fmla="*/ 359077 w 3013290"/>
              <a:gd name="connsiteY18" fmla="*/ 192744 h 1930283"/>
              <a:gd name="connsiteX0" fmla="*/ 359077 w 3013290"/>
              <a:gd name="connsiteY0" fmla="*/ 192744 h 1931824"/>
              <a:gd name="connsiteX1" fmla="*/ 97820 w 3013290"/>
              <a:gd name="connsiteY1" fmla="*/ 493190 h 1931824"/>
              <a:gd name="connsiteX2" fmla="*/ 6380 w 3013290"/>
              <a:gd name="connsiteY2" fmla="*/ 1041830 h 1931824"/>
              <a:gd name="connsiteX3" fmla="*/ 254574 w 3013290"/>
              <a:gd name="connsiteY3" fmla="*/ 1551282 h 1931824"/>
              <a:gd name="connsiteX4" fmla="*/ 737900 w 3013290"/>
              <a:gd name="connsiteY4" fmla="*/ 1760287 h 1931824"/>
              <a:gd name="connsiteX5" fmla="*/ 1155911 w 3013290"/>
              <a:gd name="connsiteY5" fmla="*/ 1812538 h 1931824"/>
              <a:gd name="connsiteX6" fmla="*/ 1534734 w 3013290"/>
              <a:gd name="connsiteY6" fmla="*/ 1877852 h 1931824"/>
              <a:gd name="connsiteX7" fmla="*/ 2174814 w 3013290"/>
              <a:gd name="connsiteY7" fmla="*/ 1930104 h 1931824"/>
              <a:gd name="connsiteX8" fmla="*/ 2788768 w 3013290"/>
              <a:gd name="connsiteY8" fmla="*/ 1812539 h 1931824"/>
              <a:gd name="connsiteX9" fmla="*/ 2984711 w 3013290"/>
              <a:gd name="connsiteY9" fmla="*/ 1525156 h 1931824"/>
              <a:gd name="connsiteX10" fmla="*/ 3010837 w 3013290"/>
              <a:gd name="connsiteY10" fmla="*/ 1198584 h 1931824"/>
              <a:gd name="connsiteX11" fmla="*/ 2971648 w 3013290"/>
              <a:gd name="connsiteY11" fmla="*/ 780573 h 1931824"/>
              <a:gd name="connsiteX12" fmla="*/ 2775706 w 3013290"/>
              <a:gd name="connsiteY12" fmla="*/ 427876 h 1931824"/>
              <a:gd name="connsiteX13" fmla="*/ 2462197 w 3013290"/>
              <a:gd name="connsiteY13" fmla="*/ 205807 h 1931824"/>
              <a:gd name="connsiteX14" fmla="*/ 2044186 w 3013290"/>
              <a:gd name="connsiteY14" fmla="*/ 75179 h 1931824"/>
              <a:gd name="connsiteX15" fmla="*/ 1417168 w 3013290"/>
              <a:gd name="connsiteY15" fmla="*/ 9864 h 1931824"/>
              <a:gd name="connsiteX16" fmla="*/ 1077534 w 3013290"/>
              <a:gd name="connsiteY16" fmla="*/ 9864 h 1931824"/>
              <a:gd name="connsiteX17" fmla="*/ 594208 w 3013290"/>
              <a:gd name="connsiteY17" fmla="*/ 101304 h 1931824"/>
              <a:gd name="connsiteX18" fmla="*/ 359077 w 3013290"/>
              <a:gd name="connsiteY18" fmla="*/ 192744 h 1931824"/>
              <a:gd name="connsiteX0" fmla="*/ 359077 w 3013290"/>
              <a:gd name="connsiteY0" fmla="*/ 192744 h 1931697"/>
              <a:gd name="connsiteX1" fmla="*/ 97820 w 3013290"/>
              <a:gd name="connsiteY1" fmla="*/ 493190 h 1931697"/>
              <a:gd name="connsiteX2" fmla="*/ 6380 w 3013290"/>
              <a:gd name="connsiteY2" fmla="*/ 1041830 h 1931697"/>
              <a:gd name="connsiteX3" fmla="*/ 254574 w 3013290"/>
              <a:gd name="connsiteY3" fmla="*/ 1551282 h 1931697"/>
              <a:gd name="connsiteX4" fmla="*/ 737900 w 3013290"/>
              <a:gd name="connsiteY4" fmla="*/ 1760287 h 1931697"/>
              <a:gd name="connsiteX5" fmla="*/ 1090597 w 3013290"/>
              <a:gd name="connsiteY5" fmla="*/ 1838664 h 1931697"/>
              <a:gd name="connsiteX6" fmla="*/ 1534734 w 3013290"/>
              <a:gd name="connsiteY6" fmla="*/ 1877852 h 1931697"/>
              <a:gd name="connsiteX7" fmla="*/ 2174814 w 3013290"/>
              <a:gd name="connsiteY7" fmla="*/ 1930104 h 1931697"/>
              <a:gd name="connsiteX8" fmla="*/ 2788768 w 3013290"/>
              <a:gd name="connsiteY8" fmla="*/ 1812539 h 1931697"/>
              <a:gd name="connsiteX9" fmla="*/ 2984711 w 3013290"/>
              <a:gd name="connsiteY9" fmla="*/ 1525156 h 1931697"/>
              <a:gd name="connsiteX10" fmla="*/ 3010837 w 3013290"/>
              <a:gd name="connsiteY10" fmla="*/ 1198584 h 1931697"/>
              <a:gd name="connsiteX11" fmla="*/ 2971648 w 3013290"/>
              <a:gd name="connsiteY11" fmla="*/ 780573 h 1931697"/>
              <a:gd name="connsiteX12" fmla="*/ 2775706 w 3013290"/>
              <a:gd name="connsiteY12" fmla="*/ 427876 h 1931697"/>
              <a:gd name="connsiteX13" fmla="*/ 2462197 w 3013290"/>
              <a:gd name="connsiteY13" fmla="*/ 205807 h 1931697"/>
              <a:gd name="connsiteX14" fmla="*/ 2044186 w 3013290"/>
              <a:gd name="connsiteY14" fmla="*/ 75179 h 1931697"/>
              <a:gd name="connsiteX15" fmla="*/ 1417168 w 3013290"/>
              <a:gd name="connsiteY15" fmla="*/ 9864 h 1931697"/>
              <a:gd name="connsiteX16" fmla="*/ 1077534 w 3013290"/>
              <a:gd name="connsiteY16" fmla="*/ 9864 h 1931697"/>
              <a:gd name="connsiteX17" fmla="*/ 594208 w 3013290"/>
              <a:gd name="connsiteY17" fmla="*/ 101304 h 1931697"/>
              <a:gd name="connsiteX18" fmla="*/ 359077 w 3013290"/>
              <a:gd name="connsiteY18" fmla="*/ 192744 h 1931697"/>
              <a:gd name="connsiteX0" fmla="*/ 359077 w 3013290"/>
              <a:gd name="connsiteY0" fmla="*/ 192744 h 1931697"/>
              <a:gd name="connsiteX1" fmla="*/ 97820 w 3013290"/>
              <a:gd name="connsiteY1" fmla="*/ 493190 h 1931697"/>
              <a:gd name="connsiteX2" fmla="*/ 6380 w 3013290"/>
              <a:gd name="connsiteY2" fmla="*/ 1041830 h 1931697"/>
              <a:gd name="connsiteX3" fmla="*/ 254574 w 3013290"/>
              <a:gd name="connsiteY3" fmla="*/ 1551282 h 1931697"/>
              <a:gd name="connsiteX4" fmla="*/ 607272 w 3013290"/>
              <a:gd name="connsiteY4" fmla="*/ 1721099 h 1931697"/>
              <a:gd name="connsiteX5" fmla="*/ 1090597 w 3013290"/>
              <a:gd name="connsiteY5" fmla="*/ 1838664 h 1931697"/>
              <a:gd name="connsiteX6" fmla="*/ 1534734 w 3013290"/>
              <a:gd name="connsiteY6" fmla="*/ 1877852 h 1931697"/>
              <a:gd name="connsiteX7" fmla="*/ 2174814 w 3013290"/>
              <a:gd name="connsiteY7" fmla="*/ 1930104 h 1931697"/>
              <a:gd name="connsiteX8" fmla="*/ 2788768 w 3013290"/>
              <a:gd name="connsiteY8" fmla="*/ 1812539 h 1931697"/>
              <a:gd name="connsiteX9" fmla="*/ 2984711 w 3013290"/>
              <a:gd name="connsiteY9" fmla="*/ 1525156 h 1931697"/>
              <a:gd name="connsiteX10" fmla="*/ 3010837 w 3013290"/>
              <a:gd name="connsiteY10" fmla="*/ 1198584 h 1931697"/>
              <a:gd name="connsiteX11" fmla="*/ 2971648 w 3013290"/>
              <a:gd name="connsiteY11" fmla="*/ 780573 h 1931697"/>
              <a:gd name="connsiteX12" fmla="*/ 2775706 w 3013290"/>
              <a:gd name="connsiteY12" fmla="*/ 427876 h 1931697"/>
              <a:gd name="connsiteX13" fmla="*/ 2462197 w 3013290"/>
              <a:gd name="connsiteY13" fmla="*/ 205807 h 1931697"/>
              <a:gd name="connsiteX14" fmla="*/ 2044186 w 3013290"/>
              <a:gd name="connsiteY14" fmla="*/ 75179 h 1931697"/>
              <a:gd name="connsiteX15" fmla="*/ 1417168 w 3013290"/>
              <a:gd name="connsiteY15" fmla="*/ 9864 h 1931697"/>
              <a:gd name="connsiteX16" fmla="*/ 1077534 w 3013290"/>
              <a:gd name="connsiteY16" fmla="*/ 9864 h 1931697"/>
              <a:gd name="connsiteX17" fmla="*/ 594208 w 3013290"/>
              <a:gd name="connsiteY17" fmla="*/ 101304 h 1931697"/>
              <a:gd name="connsiteX18" fmla="*/ 359077 w 3013290"/>
              <a:gd name="connsiteY18" fmla="*/ 192744 h 1931697"/>
              <a:gd name="connsiteX0" fmla="*/ 353407 w 3007620"/>
              <a:gd name="connsiteY0" fmla="*/ 192744 h 1931697"/>
              <a:gd name="connsiteX1" fmla="*/ 92150 w 3007620"/>
              <a:gd name="connsiteY1" fmla="*/ 493190 h 1931697"/>
              <a:gd name="connsiteX2" fmla="*/ 710 w 3007620"/>
              <a:gd name="connsiteY2" fmla="*/ 1041830 h 1931697"/>
              <a:gd name="connsiteX3" fmla="*/ 131338 w 3007620"/>
              <a:gd name="connsiteY3" fmla="*/ 1433716 h 1931697"/>
              <a:gd name="connsiteX4" fmla="*/ 601602 w 3007620"/>
              <a:gd name="connsiteY4" fmla="*/ 1721099 h 1931697"/>
              <a:gd name="connsiteX5" fmla="*/ 1084927 w 3007620"/>
              <a:gd name="connsiteY5" fmla="*/ 1838664 h 1931697"/>
              <a:gd name="connsiteX6" fmla="*/ 1529064 w 3007620"/>
              <a:gd name="connsiteY6" fmla="*/ 1877852 h 1931697"/>
              <a:gd name="connsiteX7" fmla="*/ 2169144 w 3007620"/>
              <a:gd name="connsiteY7" fmla="*/ 1930104 h 1931697"/>
              <a:gd name="connsiteX8" fmla="*/ 2783098 w 3007620"/>
              <a:gd name="connsiteY8" fmla="*/ 1812539 h 1931697"/>
              <a:gd name="connsiteX9" fmla="*/ 2979041 w 3007620"/>
              <a:gd name="connsiteY9" fmla="*/ 1525156 h 1931697"/>
              <a:gd name="connsiteX10" fmla="*/ 3005167 w 3007620"/>
              <a:gd name="connsiteY10" fmla="*/ 1198584 h 1931697"/>
              <a:gd name="connsiteX11" fmla="*/ 2965978 w 3007620"/>
              <a:gd name="connsiteY11" fmla="*/ 780573 h 1931697"/>
              <a:gd name="connsiteX12" fmla="*/ 2770036 w 3007620"/>
              <a:gd name="connsiteY12" fmla="*/ 427876 h 1931697"/>
              <a:gd name="connsiteX13" fmla="*/ 2456527 w 3007620"/>
              <a:gd name="connsiteY13" fmla="*/ 205807 h 1931697"/>
              <a:gd name="connsiteX14" fmla="*/ 2038516 w 3007620"/>
              <a:gd name="connsiteY14" fmla="*/ 75179 h 1931697"/>
              <a:gd name="connsiteX15" fmla="*/ 1411498 w 3007620"/>
              <a:gd name="connsiteY15" fmla="*/ 9864 h 1931697"/>
              <a:gd name="connsiteX16" fmla="*/ 1071864 w 3007620"/>
              <a:gd name="connsiteY16" fmla="*/ 9864 h 1931697"/>
              <a:gd name="connsiteX17" fmla="*/ 588538 w 3007620"/>
              <a:gd name="connsiteY17" fmla="*/ 101304 h 1931697"/>
              <a:gd name="connsiteX18" fmla="*/ 353407 w 3007620"/>
              <a:gd name="connsiteY18" fmla="*/ 192744 h 1931697"/>
              <a:gd name="connsiteX0" fmla="*/ 354371 w 3008584"/>
              <a:gd name="connsiteY0" fmla="*/ 192744 h 1931697"/>
              <a:gd name="connsiteX1" fmla="*/ 93114 w 3008584"/>
              <a:gd name="connsiteY1" fmla="*/ 493190 h 1931697"/>
              <a:gd name="connsiteX2" fmla="*/ 1674 w 3008584"/>
              <a:gd name="connsiteY2" fmla="*/ 1041830 h 1931697"/>
              <a:gd name="connsiteX3" fmla="*/ 158427 w 3008584"/>
              <a:gd name="connsiteY3" fmla="*/ 1381464 h 1931697"/>
              <a:gd name="connsiteX4" fmla="*/ 602566 w 3008584"/>
              <a:gd name="connsiteY4" fmla="*/ 1721099 h 1931697"/>
              <a:gd name="connsiteX5" fmla="*/ 1085891 w 3008584"/>
              <a:gd name="connsiteY5" fmla="*/ 1838664 h 1931697"/>
              <a:gd name="connsiteX6" fmla="*/ 1530028 w 3008584"/>
              <a:gd name="connsiteY6" fmla="*/ 1877852 h 1931697"/>
              <a:gd name="connsiteX7" fmla="*/ 2170108 w 3008584"/>
              <a:gd name="connsiteY7" fmla="*/ 1930104 h 1931697"/>
              <a:gd name="connsiteX8" fmla="*/ 2784062 w 3008584"/>
              <a:gd name="connsiteY8" fmla="*/ 1812539 h 1931697"/>
              <a:gd name="connsiteX9" fmla="*/ 2980005 w 3008584"/>
              <a:gd name="connsiteY9" fmla="*/ 1525156 h 1931697"/>
              <a:gd name="connsiteX10" fmla="*/ 3006131 w 3008584"/>
              <a:gd name="connsiteY10" fmla="*/ 1198584 h 1931697"/>
              <a:gd name="connsiteX11" fmla="*/ 2966942 w 3008584"/>
              <a:gd name="connsiteY11" fmla="*/ 780573 h 1931697"/>
              <a:gd name="connsiteX12" fmla="*/ 2771000 w 3008584"/>
              <a:gd name="connsiteY12" fmla="*/ 427876 h 1931697"/>
              <a:gd name="connsiteX13" fmla="*/ 2457491 w 3008584"/>
              <a:gd name="connsiteY13" fmla="*/ 205807 h 1931697"/>
              <a:gd name="connsiteX14" fmla="*/ 2039480 w 3008584"/>
              <a:gd name="connsiteY14" fmla="*/ 75179 h 1931697"/>
              <a:gd name="connsiteX15" fmla="*/ 1412462 w 3008584"/>
              <a:gd name="connsiteY15" fmla="*/ 9864 h 1931697"/>
              <a:gd name="connsiteX16" fmla="*/ 1072828 w 3008584"/>
              <a:gd name="connsiteY16" fmla="*/ 9864 h 1931697"/>
              <a:gd name="connsiteX17" fmla="*/ 589502 w 3008584"/>
              <a:gd name="connsiteY17" fmla="*/ 101304 h 1931697"/>
              <a:gd name="connsiteX18" fmla="*/ 354371 w 3008584"/>
              <a:gd name="connsiteY18" fmla="*/ 192744 h 1931697"/>
              <a:gd name="connsiteX0" fmla="*/ 283263 w 2937476"/>
              <a:gd name="connsiteY0" fmla="*/ 192744 h 1931697"/>
              <a:gd name="connsiteX1" fmla="*/ 22006 w 2937476"/>
              <a:gd name="connsiteY1" fmla="*/ 493190 h 1931697"/>
              <a:gd name="connsiteX2" fmla="*/ 22006 w 2937476"/>
              <a:gd name="connsiteY2" fmla="*/ 950390 h 1931697"/>
              <a:gd name="connsiteX3" fmla="*/ 87319 w 2937476"/>
              <a:gd name="connsiteY3" fmla="*/ 1381464 h 1931697"/>
              <a:gd name="connsiteX4" fmla="*/ 531458 w 2937476"/>
              <a:gd name="connsiteY4" fmla="*/ 1721099 h 1931697"/>
              <a:gd name="connsiteX5" fmla="*/ 1014783 w 2937476"/>
              <a:gd name="connsiteY5" fmla="*/ 1838664 h 1931697"/>
              <a:gd name="connsiteX6" fmla="*/ 1458920 w 2937476"/>
              <a:gd name="connsiteY6" fmla="*/ 1877852 h 1931697"/>
              <a:gd name="connsiteX7" fmla="*/ 2099000 w 2937476"/>
              <a:gd name="connsiteY7" fmla="*/ 1930104 h 1931697"/>
              <a:gd name="connsiteX8" fmla="*/ 2712954 w 2937476"/>
              <a:gd name="connsiteY8" fmla="*/ 1812539 h 1931697"/>
              <a:gd name="connsiteX9" fmla="*/ 2908897 w 2937476"/>
              <a:gd name="connsiteY9" fmla="*/ 1525156 h 1931697"/>
              <a:gd name="connsiteX10" fmla="*/ 2935023 w 2937476"/>
              <a:gd name="connsiteY10" fmla="*/ 1198584 h 1931697"/>
              <a:gd name="connsiteX11" fmla="*/ 2895834 w 2937476"/>
              <a:gd name="connsiteY11" fmla="*/ 780573 h 1931697"/>
              <a:gd name="connsiteX12" fmla="*/ 2699892 w 2937476"/>
              <a:gd name="connsiteY12" fmla="*/ 427876 h 1931697"/>
              <a:gd name="connsiteX13" fmla="*/ 2386383 w 2937476"/>
              <a:gd name="connsiteY13" fmla="*/ 205807 h 1931697"/>
              <a:gd name="connsiteX14" fmla="*/ 1968372 w 2937476"/>
              <a:gd name="connsiteY14" fmla="*/ 75179 h 1931697"/>
              <a:gd name="connsiteX15" fmla="*/ 1341354 w 2937476"/>
              <a:gd name="connsiteY15" fmla="*/ 9864 h 1931697"/>
              <a:gd name="connsiteX16" fmla="*/ 1001720 w 2937476"/>
              <a:gd name="connsiteY16" fmla="*/ 9864 h 1931697"/>
              <a:gd name="connsiteX17" fmla="*/ 518394 w 2937476"/>
              <a:gd name="connsiteY17" fmla="*/ 101304 h 1931697"/>
              <a:gd name="connsiteX18" fmla="*/ 283263 w 2937476"/>
              <a:gd name="connsiteY18" fmla="*/ 192744 h 1931697"/>
              <a:gd name="connsiteX0" fmla="*/ 286396 w 2940609"/>
              <a:gd name="connsiteY0" fmla="*/ 192744 h 1931697"/>
              <a:gd name="connsiteX1" fmla="*/ 25139 w 2940609"/>
              <a:gd name="connsiteY1" fmla="*/ 493190 h 1931697"/>
              <a:gd name="connsiteX2" fmla="*/ 25139 w 2940609"/>
              <a:gd name="connsiteY2" fmla="*/ 950390 h 1931697"/>
              <a:gd name="connsiteX3" fmla="*/ 155766 w 2940609"/>
              <a:gd name="connsiteY3" fmla="*/ 1368401 h 1931697"/>
              <a:gd name="connsiteX4" fmla="*/ 534591 w 2940609"/>
              <a:gd name="connsiteY4" fmla="*/ 1721099 h 1931697"/>
              <a:gd name="connsiteX5" fmla="*/ 1017916 w 2940609"/>
              <a:gd name="connsiteY5" fmla="*/ 1838664 h 1931697"/>
              <a:gd name="connsiteX6" fmla="*/ 1462053 w 2940609"/>
              <a:gd name="connsiteY6" fmla="*/ 1877852 h 1931697"/>
              <a:gd name="connsiteX7" fmla="*/ 2102133 w 2940609"/>
              <a:gd name="connsiteY7" fmla="*/ 1930104 h 1931697"/>
              <a:gd name="connsiteX8" fmla="*/ 2716087 w 2940609"/>
              <a:gd name="connsiteY8" fmla="*/ 1812539 h 1931697"/>
              <a:gd name="connsiteX9" fmla="*/ 2912030 w 2940609"/>
              <a:gd name="connsiteY9" fmla="*/ 1525156 h 1931697"/>
              <a:gd name="connsiteX10" fmla="*/ 2938156 w 2940609"/>
              <a:gd name="connsiteY10" fmla="*/ 1198584 h 1931697"/>
              <a:gd name="connsiteX11" fmla="*/ 2898967 w 2940609"/>
              <a:gd name="connsiteY11" fmla="*/ 780573 h 1931697"/>
              <a:gd name="connsiteX12" fmla="*/ 2703025 w 2940609"/>
              <a:gd name="connsiteY12" fmla="*/ 427876 h 1931697"/>
              <a:gd name="connsiteX13" fmla="*/ 2389516 w 2940609"/>
              <a:gd name="connsiteY13" fmla="*/ 205807 h 1931697"/>
              <a:gd name="connsiteX14" fmla="*/ 1971505 w 2940609"/>
              <a:gd name="connsiteY14" fmla="*/ 75179 h 1931697"/>
              <a:gd name="connsiteX15" fmla="*/ 1344487 w 2940609"/>
              <a:gd name="connsiteY15" fmla="*/ 9864 h 1931697"/>
              <a:gd name="connsiteX16" fmla="*/ 1004853 w 2940609"/>
              <a:gd name="connsiteY16" fmla="*/ 9864 h 1931697"/>
              <a:gd name="connsiteX17" fmla="*/ 521527 w 2940609"/>
              <a:gd name="connsiteY17" fmla="*/ 101304 h 1931697"/>
              <a:gd name="connsiteX18" fmla="*/ 286396 w 2940609"/>
              <a:gd name="connsiteY18" fmla="*/ 192744 h 1931697"/>
              <a:gd name="connsiteX0" fmla="*/ 261464 w 2915677"/>
              <a:gd name="connsiteY0" fmla="*/ 192744 h 1931697"/>
              <a:gd name="connsiteX1" fmla="*/ 104710 w 2915677"/>
              <a:gd name="connsiteY1" fmla="*/ 467065 h 1931697"/>
              <a:gd name="connsiteX2" fmla="*/ 207 w 2915677"/>
              <a:gd name="connsiteY2" fmla="*/ 950390 h 1931697"/>
              <a:gd name="connsiteX3" fmla="*/ 130834 w 2915677"/>
              <a:gd name="connsiteY3" fmla="*/ 1368401 h 1931697"/>
              <a:gd name="connsiteX4" fmla="*/ 509659 w 2915677"/>
              <a:gd name="connsiteY4" fmla="*/ 1721099 h 1931697"/>
              <a:gd name="connsiteX5" fmla="*/ 992984 w 2915677"/>
              <a:gd name="connsiteY5" fmla="*/ 1838664 h 1931697"/>
              <a:gd name="connsiteX6" fmla="*/ 1437121 w 2915677"/>
              <a:gd name="connsiteY6" fmla="*/ 1877852 h 1931697"/>
              <a:gd name="connsiteX7" fmla="*/ 2077201 w 2915677"/>
              <a:gd name="connsiteY7" fmla="*/ 1930104 h 1931697"/>
              <a:gd name="connsiteX8" fmla="*/ 2691155 w 2915677"/>
              <a:gd name="connsiteY8" fmla="*/ 1812539 h 1931697"/>
              <a:gd name="connsiteX9" fmla="*/ 2887098 w 2915677"/>
              <a:gd name="connsiteY9" fmla="*/ 1525156 h 1931697"/>
              <a:gd name="connsiteX10" fmla="*/ 2913224 w 2915677"/>
              <a:gd name="connsiteY10" fmla="*/ 1198584 h 1931697"/>
              <a:gd name="connsiteX11" fmla="*/ 2874035 w 2915677"/>
              <a:gd name="connsiteY11" fmla="*/ 780573 h 1931697"/>
              <a:gd name="connsiteX12" fmla="*/ 2678093 w 2915677"/>
              <a:gd name="connsiteY12" fmla="*/ 427876 h 1931697"/>
              <a:gd name="connsiteX13" fmla="*/ 2364584 w 2915677"/>
              <a:gd name="connsiteY13" fmla="*/ 205807 h 1931697"/>
              <a:gd name="connsiteX14" fmla="*/ 1946573 w 2915677"/>
              <a:gd name="connsiteY14" fmla="*/ 75179 h 1931697"/>
              <a:gd name="connsiteX15" fmla="*/ 1319555 w 2915677"/>
              <a:gd name="connsiteY15" fmla="*/ 9864 h 1931697"/>
              <a:gd name="connsiteX16" fmla="*/ 979921 w 2915677"/>
              <a:gd name="connsiteY16" fmla="*/ 9864 h 1931697"/>
              <a:gd name="connsiteX17" fmla="*/ 496595 w 2915677"/>
              <a:gd name="connsiteY17" fmla="*/ 101304 h 1931697"/>
              <a:gd name="connsiteX18" fmla="*/ 261464 w 2915677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496652 w 2915734"/>
              <a:gd name="connsiteY17" fmla="*/ 101304 h 1931697"/>
              <a:gd name="connsiteX18" fmla="*/ 352961 w 2915734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627281 w 2915734"/>
              <a:gd name="connsiteY17" fmla="*/ 101304 h 1931697"/>
              <a:gd name="connsiteX18" fmla="*/ 352961 w 2915734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601155 w 2915734"/>
              <a:gd name="connsiteY17" fmla="*/ 62115 h 1931697"/>
              <a:gd name="connsiteX18" fmla="*/ 352961 w 2915734"/>
              <a:gd name="connsiteY18" fmla="*/ 192744 h 1931697"/>
              <a:gd name="connsiteX0" fmla="*/ 352961 w 2915734"/>
              <a:gd name="connsiteY0" fmla="*/ 192744 h 1937862"/>
              <a:gd name="connsiteX1" fmla="*/ 104767 w 2915734"/>
              <a:gd name="connsiteY1" fmla="*/ 467065 h 1937862"/>
              <a:gd name="connsiteX2" fmla="*/ 264 w 2915734"/>
              <a:gd name="connsiteY2" fmla="*/ 950390 h 1937862"/>
              <a:gd name="connsiteX3" fmla="*/ 130891 w 2915734"/>
              <a:gd name="connsiteY3" fmla="*/ 1368401 h 1937862"/>
              <a:gd name="connsiteX4" fmla="*/ 509716 w 2915734"/>
              <a:gd name="connsiteY4" fmla="*/ 1721099 h 1937862"/>
              <a:gd name="connsiteX5" fmla="*/ 993041 w 2915734"/>
              <a:gd name="connsiteY5" fmla="*/ 1838664 h 1937862"/>
              <a:gd name="connsiteX6" fmla="*/ 1528618 w 2915734"/>
              <a:gd name="connsiteY6" fmla="*/ 1917041 h 1937862"/>
              <a:gd name="connsiteX7" fmla="*/ 2077258 w 2915734"/>
              <a:gd name="connsiteY7" fmla="*/ 1930104 h 1937862"/>
              <a:gd name="connsiteX8" fmla="*/ 2691212 w 2915734"/>
              <a:gd name="connsiteY8" fmla="*/ 1812539 h 1937862"/>
              <a:gd name="connsiteX9" fmla="*/ 2887155 w 2915734"/>
              <a:gd name="connsiteY9" fmla="*/ 1525156 h 1937862"/>
              <a:gd name="connsiteX10" fmla="*/ 2913281 w 2915734"/>
              <a:gd name="connsiteY10" fmla="*/ 1198584 h 1937862"/>
              <a:gd name="connsiteX11" fmla="*/ 2874092 w 2915734"/>
              <a:gd name="connsiteY11" fmla="*/ 780573 h 1937862"/>
              <a:gd name="connsiteX12" fmla="*/ 2678150 w 2915734"/>
              <a:gd name="connsiteY12" fmla="*/ 427876 h 1937862"/>
              <a:gd name="connsiteX13" fmla="*/ 2364641 w 2915734"/>
              <a:gd name="connsiteY13" fmla="*/ 205807 h 1937862"/>
              <a:gd name="connsiteX14" fmla="*/ 1946630 w 2915734"/>
              <a:gd name="connsiteY14" fmla="*/ 75179 h 1937862"/>
              <a:gd name="connsiteX15" fmla="*/ 1319612 w 2915734"/>
              <a:gd name="connsiteY15" fmla="*/ 9864 h 1937862"/>
              <a:gd name="connsiteX16" fmla="*/ 979978 w 2915734"/>
              <a:gd name="connsiteY16" fmla="*/ 9864 h 1937862"/>
              <a:gd name="connsiteX17" fmla="*/ 601155 w 2915734"/>
              <a:gd name="connsiteY17" fmla="*/ 62115 h 1937862"/>
              <a:gd name="connsiteX18" fmla="*/ 352961 w 2915734"/>
              <a:gd name="connsiteY18" fmla="*/ 192744 h 1937862"/>
              <a:gd name="connsiteX0" fmla="*/ 352961 w 2921445"/>
              <a:gd name="connsiteY0" fmla="*/ 192744 h 1938828"/>
              <a:gd name="connsiteX1" fmla="*/ 104767 w 2921445"/>
              <a:gd name="connsiteY1" fmla="*/ 467065 h 1938828"/>
              <a:gd name="connsiteX2" fmla="*/ 264 w 2921445"/>
              <a:gd name="connsiteY2" fmla="*/ 950390 h 1938828"/>
              <a:gd name="connsiteX3" fmla="*/ 130891 w 2921445"/>
              <a:gd name="connsiteY3" fmla="*/ 1368401 h 1938828"/>
              <a:gd name="connsiteX4" fmla="*/ 509716 w 2921445"/>
              <a:gd name="connsiteY4" fmla="*/ 1721099 h 1938828"/>
              <a:gd name="connsiteX5" fmla="*/ 993041 w 2921445"/>
              <a:gd name="connsiteY5" fmla="*/ 1838664 h 1938828"/>
              <a:gd name="connsiteX6" fmla="*/ 1528618 w 2921445"/>
              <a:gd name="connsiteY6" fmla="*/ 1917041 h 1938828"/>
              <a:gd name="connsiteX7" fmla="*/ 2077258 w 2921445"/>
              <a:gd name="connsiteY7" fmla="*/ 1930104 h 1938828"/>
              <a:gd name="connsiteX8" fmla="*/ 2586709 w 2921445"/>
              <a:gd name="connsiteY8" fmla="*/ 1799476 h 1938828"/>
              <a:gd name="connsiteX9" fmla="*/ 2887155 w 2921445"/>
              <a:gd name="connsiteY9" fmla="*/ 1525156 h 1938828"/>
              <a:gd name="connsiteX10" fmla="*/ 2913281 w 2921445"/>
              <a:gd name="connsiteY10" fmla="*/ 1198584 h 1938828"/>
              <a:gd name="connsiteX11" fmla="*/ 2874092 w 2921445"/>
              <a:gd name="connsiteY11" fmla="*/ 780573 h 1938828"/>
              <a:gd name="connsiteX12" fmla="*/ 2678150 w 2921445"/>
              <a:gd name="connsiteY12" fmla="*/ 427876 h 1938828"/>
              <a:gd name="connsiteX13" fmla="*/ 2364641 w 2921445"/>
              <a:gd name="connsiteY13" fmla="*/ 205807 h 1938828"/>
              <a:gd name="connsiteX14" fmla="*/ 1946630 w 2921445"/>
              <a:gd name="connsiteY14" fmla="*/ 75179 h 1938828"/>
              <a:gd name="connsiteX15" fmla="*/ 1319612 w 2921445"/>
              <a:gd name="connsiteY15" fmla="*/ 9864 h 1938828"/>
              <a:gd name="connsiteX16" fmla="*/ 979978 w 2921445"/>
              <a:gd name="connsiteY16" fmla="*/ 9864 h 1938828"/>
              <a:gd name="connsiteX17" fmla="*/ 601155 w 2921445"/>
              <a:gd name="connsiteY17" fmla="*/ 62115 h 1938828"/>
              <a:gd name="connsiteX18" fmla="*/ 352961 w 2921445"/>
              <a:gd name="connsiteY18" fmla="*/ 192744 h 1938828"/>
              <a:gd name="connsiteX0" fmla="*/ 352961 w 2915245"/>
              <a:gd name="connsiteY0" fmla="*/ 192744 h 1938828"/>
              <a:gd name="connsiteX1" fmla="*/ 104767 w 2915245"/>
              <a:gd name="connsiteY1" fmla="*/ 467065 h 1938828"/>
              <a:gd name="connsiteX2" fmla="*/ 264 w 2915245"/>
              <a:gd name="connsiteY2" fmla="*/ 950390 h 1938828"/>
              <a:gd name="connsiteX3" fmla="*/ 130891 w 2915245"/>
              <a:gd name="connsiteY3" fmla="*/ 1368401 h 1938828"/>
              <a:gd name="connsiteX4" fmla="*/ 509716 w 2915245"/>
              <a:gd name="connsiteY4" fmla="*/ 1721099 h 1938828"/>
              <a:gd name="connsiteX5" fmla="*/ 993041 w 2915245"/>
              <a:gd name="connsiteY5" fmla="*/ 1838664 h 1938828"/>
              <a:gd name="connsiteX6" fmla="*/ 1528618 w 2915245"/>
              <a:gd name="connsiteY6" fmla="*/ 1917041 h 1938828"/>
              <a:gd name="connsiteX7" fmla="*/ 2077258 w 2915245"/>
              <a:gd name="connsiteY7" fmla="*/ 1930104 h 1938828"/>
              <a:gd name="connsiteX8" fmla="*/ 2586709 w 2915245"/>
              <a:gd name="connsiteY8" fmla="*/ 1799476 h 1938828"/>
              <a:gd name="connsiteX9" fmla="*/ 2874093 w 2915245"/>
              <a:gd name="connsiteY9" fmla="*/ 1407590 h 1938828"/>
              <a:gd name="connsiteX10" fmla="*/ 2913281 w 2915245"/>
              <a:gd name="connsiteY10" fmla="*/ 1198584 h 1938828"/>
              <a:gd name="connsiteX11" fmla="*/ 2874092 w 2915245"/>
              <a:gd name="connsiteY11" fmla="*/ 780573 h 1938828"/>
              <a:gd name="connsiteX12" fmla="*/ 2678150 w 2915245"/>
              <a:gd name="connsiteY12" fmla="*/ 427876 h 1938828"/>
              <a:gd name="connsiteX13" fmla="*/ 2364641 w 2915245"/>
              <a:gd name="connsiteY13" fmla="*/ 205807 h 1938828"/>
              <a:gd name="connsiteX14" fmla="*/ 1946630 w 2915245"/>
              <a:gd name="connsiteY14" fmla="*/ 75179 h 1938828"/>
              <a:gd name="connsiteX15" fmla="*/ 1319612 w 2915245"/>
              <a:gd name="connsiteY15" fmla="*/ 9864 h 1938828"/>
              <a:gd name="connsiteX16" fmla="*/ 979978 w 2915245"/>
              <a:gd name="connsiteY16" fmla="*/ 9864 h 1938828"/>
              <a:gd name="connsiteX17" fmla="*/ 601155 w 2915245"/>
              <a:gd name="connsiteY17" fmla="*/ 62115 h 1938828"/>
              <a:gd name="connsiteX18" fmla="*/ 352961 w 2915245"/>
              <a:gd name="connsiteY18" fmla="*/ 192744 h 1938828"/>
              <a:gd name="connsiteX0" fmla="*/ 352961 w 2913857"/>
              <a:gd name="connsiteY0" fmla="*/ 192744 h 1938828"/>
              <a:gd name="connsiteX1" fmla="*/ 104767 w 2913857"/>
              <a:gd name="connsiteY1" fmla="*/ 467065 h 1938828"/>
              <a:gd name="connsiteX2" fmla="*/ 264 w 2913857"/>
              <a:gd name="connsiteY2" fmla="*/ 950390 h 1938828"/>
              <a:gd name="connsiteX3" fmla="*/ 130891 w 2913857"/>
              <a:gd name="connsiteY3" fmla="*/ 1368401 h 1938828"/>
              <a:gd name="connsiteX4" fmla="*/ 509716 w 2913857"/>
              <a:gd name="connsiteY4" fmla="*/ 1721099 h 1938828"/>
              <a:gd name="connsiteX5" fmla="*/ 993041 w 2913857"/>
              <a:gd name="connsiteY5" fmla="*/ 1838664 h 1938828"/>
              <a:gd name="connsiteX6" fmla="*/ 1528618 w 2913857"/>
              <a:gd name="connsiteY6" fmla="*/ 1917041 h 1938828"/>
              <a:gd name="connsiteX7" fmla="*/ 2077258 w 2913857"/>
              <a:gd name="connsiteY7" fmla="*/ 1930104 h 1938828"/>
              <a:gd name="connsiteX8" fmla="*/ 2586709 w 2913857"/>
              <a:gd name="connsiteY8" fmla="*/ 1799476 h 1938828"/>
              <a:gd name="connsiteX9" fmla="*/ 2861030 w 2913857"/>
              <a:gd name="connsiteY9" fmla="*/ 1499030 h 1938828"/>
              <a:gd name="connsiteX10" fmla="*/ 2913281 w 2913857"/>
              <a:gd name="connsiteY10" fmla="*/ 1198584 h 1938828"/>
              <a:gd name="connsiteX11" fmla="*/ 2874092 w 2913857"/>
              <a:gd name="connsiteY11" fmla="*/ 780573 h 1938828"/>
              <a:gd name="connsiteX12" fmla="*/ 2678150 w 2913857"/>
              <a:gd name="connsiteY12" fmla="*/ 427876 h 1938828"/>
              <a:gd name="connsiteX13" fmla="*/ 2364641 w 2913857"/>
              <a:gd name="connsiteY13" fmla="*/ 205807 h 1938828"/>
              <a:gd name="connsiteX14" fmla="*/ 1946630 w 2913857"/>
              <a:gd name="connsiteY14" fmla="*/ 75179 h 1938828"/>
              <a:gd name="connsiteX15" fmla="*/ 1319612 w 2913857"/>
              <a:gd name="connsiteY15" fmla="*/ 9864 h 1938828"/>
              <a:gd name="connsiteX16" fmla="*/ 979978 w 2913857"/>
              <a:gd name="connsiteY16" fmla="*/ 9864 h 1938828"/>
              <a:gd name="connsiteX17" fmla="*/ 601155 w 2913857"/>
              <a:gd name="connsiteY17" fmla="*/ 62115 h 1938828"/>
              <a:gd name="connsiteX18" fmla="*/ 352961 w 2913857"/>
              <a:gd name="connsiteY18" fmla="*/ 192744 h 1938828"/>
              <a:gd name="connsiteX0" fmla="*/ 352961 w 2913857"/>
              <a:gd name="connsiteY0" fmla="*/ 192744 h 1954965"/>
              <a:gd name="connsiteX1" fmla="*/ 104767 w 2913857"/>
              <a:gd name="connsiteY1" fmla="*/ 467065 h 1954965"/>
              <a:gd name="connsiteX2" fmla="*/ 264 w 2913857"/>
              <a:gd name="connsiteY2" fmla="*/ 950390 h 1954965"/>
              <a:gd name="connsiteX3" fmla="*/ 130891 w 2913857"/>
              <a:gd name="connsiteY3" fmla="*/ 1368401 h 1954965"/>
              <a:gd name="connsiteX4" fmla="*/ 509716 w 2913857"/>
              <a:gd name="connsiteY4" fmla="*/ 1721099 h 1954965"/>
              <a:gd name="connsiteX5" fmla="*/ 993041 w 2913857"/>
              <a:gd name="connsiteY5" fmla="*/ 1838664 h 1954965"/>
              <a:gd name="connsiteX6" fmla="*/ 1528618 w 2913857"/>
              <a:gd name="connsiteY6" fmla="*/ 1917041 h 1954965"/>
              <a:gd name="connsiteX7" fmla="*/ 2077258 w 2913857"/>
              <a:gd name="connsiteY7" fmla="*/ 1930104 h 1954965"/>
              <a:gd name="connsiteX8" fmla="*/ 2566568 w 2913857"/>
              <a:gd name="connsiteY8" fmla="*/ 1581496 h 1954965"/>
              <a:gd name="connsiteX9" fmla="*/ 2861030 w 2913857"/>
              <a:gd name="connsiteY9" fmla="*/ 1499030 h 1954965"/>
              <a:gd name="connsiteX10" fmla="*/ 2913281 w 2913857"/>
              <a:gd name="connsiteY10" fmla="*/ 1198584 h 1954965"/>
              <a:gd name="connsiteX11" fmla="*/ 2874092 w 2913857"/>
              <a:gd name="connsiteY11" fmla="*/ 780573 h 1954965"/>
              <a:gd name="connsiteX12" fmla="*/ 2678150 w 2913857"/>
              <a:gd name="connsiteY12" fmla="*/ 427876 h 1954965"/>
              <a:gd name="connsiteX13" fmla="*/ 2364641 w 2913857"/>
              <a:gd name="connsiteY13" fmla="*/ 205807 h 1954965"/>
              <a:gd name="connsiteX14" fmla="*/ 1946630 w 2913857"/>
              <a:gd name="connsiteY14" fmla="*/ 75179 h 1954965"/>
              <a:gd name="connsiteX15" fmla="*/ 1319612 w 2913857"/>
              <a:gd name="connsiteY15" fmla="*/ 9864 h 1954965"/>
              <a:gd name="connsiteX16" fmla="*/ 979978 w 2913857"/>
              <a:gd name="connsiteY16" fmla="*/ 9864 h 1954965"/>
              <a:gd name="connsiteX17" fmla="*/ 601155 w 2913857"/>
              <a:gd name="connsiteY17" fmla="*/ 62115 h 1954965"/>
              <a:gd name="connsiteX18" fmla="*/ 352961 w 2913857"/>
              <a:gd name="connsiteY18" fmla="*/ 192744 h 1954965"/>
              <a:gd name="connsiteX0" fmla="*/ 352961 w 2913857"/>
              <a:gd name="connsiteY0" fmla="*/ 192744 h 1919473"/>
              <a:gd name="connsiteX1" fmla="*/ 104767 w 2913857"/>
              <a:gd name="connsiteY1" fmla="*/ 467065 h 1919473"/>
              <a:gd name="connsiteX2" fmla="*/ 264 w 2913857"/>
              <a:gd name="connsiteY2" fmla="*/ 950390 h 1919473"/>
              <a:gd name="connsiteX3" fmla="*/ 130891 w 2913857"/>
              <a:gd name="connsiteY3" fmla="*/ 1368401 h 1919473"/>
              <a:gd name="connsiteX4" fmla="*/ 509716 w 2913857"/>
              <a:gd name="connsiteY4" fmla="*/ 1721099 h 1919473"/>
              <a:gd name="connsiteX5" fmla="*/ 993041 w 2913857"/>
              <a:gd name="connsiteY5" fmla="*/ 1838664 h 1919473"/>
              <a:gd name="connsiteX6" fmla="*/ 1528618 w 2913857"/>
              <a:gd name="connsiteY6" fmla="*/ 1917041 h 1919473"/>
              <a:gd name="connsiteX7" fmla="*/ 1956408 w 2913857"/>
              <a:gd name="connsiteY7" fmla="*/ 1746541 h 1919473"/>
              <a:gd name="connsiteX8" fmla="*/ 2566568 w 2913857"/>
              <a:gd name="connsiteY8" fmla="*/ 1581496 h 1919473"/>
              <a:gd name="connsiteX9" fmla="*/ 2861030 w 2913857"/>
              <a:gd name="connsiteY9" fmla="*/ 1499030 h 1919473"/>
              <a:gd name="connsiteX10" fmla="*/ 2913281 w 2913857"/>
              <a:gd name="connsiteY10" fmla="*/ 1198584 h 1919473"/>
              <a:gd name="connsiteX11" fmla="*/ 2874092 w 2913857"/>
              <a:gd name="connsiteY11" fmla="*/ 780573 h 1919473"/>
              <a:gd name="connsiteX12" fmla="*/ 2678150 w 2913857"/>
              <a:gd name="connsiteY12" fmla="*/ 427876 h 1919473"/>
              <a:gd name="connsiteX13" fmla="*/ 2364641 w 2913857"/>
              <a:gd name="connsiteY13" fmla="*/ 205807 h 1919473"/>
              <a:gd name="connsiteX14" fmla="*/ 1946630 w 2913857"/>
              <a:gd name="connsiteY14" fmla="*/ 75179 h 1919473"/>
              <a:gd name="connsiteX15" fmla="*/ 1319612 w 2913857"/>
              <a:gd name="connsiteY15" fmla="*/ 9864 h 1919473"/>
              <a:gd name="connsiteX16" fmla="*/ 979978 w 2913857"/>
              <a:gd name="connsiteY16" fmla="*/ 9864 h 1919473"/>
              <a:gd name="connsiteX17" fmla="*/ 601155 w 2913857"/>
              <a:gd name="connsiteY17" fmla="*/ 62115 h 1919473"/>
              <a:gd name="connsiteX18" fmla="*/ 352961 w 2913857"/>
              <a:gd name="connsiteY18" fmla="*/ 192744 h 1919473"/>
              <a:gd name="connsiteX0" fmla="*/ 352961 w 2913857"/>
              <a:gd name="connsiteY0" fmla="*/ 192744 h 1838664"/>
              <a:gd name="connsiteX1" fmla="*/ 104767 w 2913857"/>
              <a:gd name="connsiteY1" fmla="*/ 467065 h 1838664"/>
              <a:gd name="connsiteX2" fmla="*/ 264 w 2913857"/>
              <a:gd name="connsiteY2" fmla="*/ 950390 h 1838664"/>
              <a:gd name="connsiteX3" fmla="*/ 130891 w 2913857"/>
              <a:gd name="connsiteY3" fmla="*/ 1368401 h 1838664"/>
              <a:gd name="connsiteX4" fmla="*/ 509716 w 2913857"/>
              <a:gd name="connsiteY4" fmla="*/ 1721099 h 1838664"/>
              <a:gd name="connsiteX5" fmla="*/ 993041 w 2913857"/>
              <a:gd name="connsiteY5" fmla="*/ 1838664 h 1838664"/>
              <a:gd name="connsiteX6" fmla="*/ 1347343 w 2913857"/>
              <a:gd name="connsiteY6" fmla="*/ 1802314 h 1838664"/>
              <a:gd name="connsiteX7" fmla="*/ 1956408 w 2913857"/>
              <a:gd name="connsiteY7" fmla="*/ 1746541 h 1838664"/>
              <a:gd name="connsiteX8" fmla="*/ 2566568 w 2913857"/>
              <a:gd name="connsiteY8" fmla="*/ 1581496 h 1838664"/>
              <a:gd name="connsiteX9" fmla="*/ 2861030 w 2913857"/>
              <a:gd name="connsiteY9" fmla="*/ 1499030 h 1838664"/>
              <a:gd name="connsiteX10" fmla="*/ 2913281 w 2913857"/>
              <a:gd name="connsiteY10" fmla="*/ 1198584 h 1838664"/>
              <a:gd name="connsiteX11" fmla="*/ 2874092 w 2913857"/>
              <a:gd name="connsiteY11" fmla="*/ 780573 h 1838664"/>
              <a:gd name="connsiteX12" fmla="*/ 2678150 w 2913857"/>
              <a:gd name="connsiteY12" fmla="*/ 427876 h 1838664"/>
              <a:gd name="connsiteX13" fmla="*/ 2364641 w 2913857"/>
              <a:gd name="connsiteY13" fmla="*/ 205807 h 1838664"/>
              <a:gd name="connsiteX14" fmla="*/ 1946630 w 2913857"/>
              <a:gd name="connsiteY14" fmla="*/ 75179 h 1838664"/>
              <a:gd name="connsiteX15" fmla="*/ 1319612 w 2913857"/>
              <a:gd name="connsiteY15" fmla="*/ 9864 h 1838664"/>
              <a:gd name="connsiteX16" fmla="*/ 979978 w 2913857"/>
              <a:gd name="connsiteY16" fmla="*/ 9864 h 1838664"/>
              <a:gd name="connsiteX17" fmla="*/ 601155 w 2913857"/>
              <a:gd name="connsiteY17" fmla="*/ 62115 h 1838664"/>
              <a:gd name="connsiteX18" fmla="*/ 352961 w 2913857"/>
              <a:gd name="connsiteY18" fmla="*/ 192744 h 1838664"/>
              <a:gd name="connsiteX0" fmla="*/ 352961 w 2919257"/>
              <a:gd name="connsiteY0" fmla="*/ 192744 h 1838664"/>
              <a:gd name="connsiteX1" fmla="*/ 104767 w 2919257"/>
              <a:gd name="connsiteY1" fmla="*/ 467065 h 1838664"/>
              <a:gd name="connsiteX2" fmla="*/ 264 w 2919257"/>
              <a:gd name="connsiteY2" fmla="*/ 950390 h 1838664"/>
              <a:gd name="connsiteX3" fmla="*/ 130891 w 2919257"/>
              <a:gd name="connsiteY3" fmla="*/ 1368401 h 1838664"/>
              <a:gd name="connsiteX4" fmla="*/ 509716 w 2919257"/>
              <a:gd name="connsiteY4" fmla="*/ 1721099 h 1838664"/>
              <a:gd name="connsiteX5" fmla="*/ 993041 w 2919257"/>
              <a:gd name="connsiteY5" fmla="*/ 1838664 h 1838664"/>
              <a:gd name="connsiteX6" fmla="*/ 1347343 w 2919257"/>
              <a:gd name="connsiteY6" fmla="*/ 1802314 h 1838664"/>
              <a:gd name="connsiteX7" fmla="*/ 1956408 w 2919257"/>
              <a:gd name="connsiteY7" fmla="*/ 1746541 h 1838664"/>
              <a:gd name="connsiteX8" fmla="*/ 2566568 w 2919257"/>
              <a:gd name="connsiteY8" fmla="*/ 1581496 h 1838664"/>
              <a:gd name="connsiteX9" fmla="*/ 2780464 w 2919257"/>
              <a:gd name="connsiteY9" fmla="*/ 1372830 h 1838664"/>
              <a:gd name="connsiteX10" fmla="*/ 2913281 w 2919257"/>
              <a:gd name="connsiteY10" fmla="*/ 1198584 h 1838664"/>
              <a:gd name="connsiteX11" fmla="*/ 2874092 w 2919257"/>
              <a:gd name="connsiteY11" fmla="*/ 780573 h 1838664"/>
              <a:gd name="connsiteX12" fmla="*/ 2678150 w 2919257"/>
              <a:gd name="connsiteY12" fmla="*/ 427876 h 1838664"/>
              <a:gd name="connsiteX13" fmla="*/ 2364641 w 2919257"/>
              <a:gd name="connsiteY13" fmla="*/ 205807 h 1838664"/>
              <a:gd name="connsiteX14" fmla="*/ 1946630 w 2919257"/>
              <a:gd name="connsiteY14" fmla="*/ 75179 h 1838664"/>
              <a:gd name="connsiteX15" fmla="*/ 1319612 w 2919257"/>
              <a:gd name="connsiteY15" fmla="*/ 9864 h 1838664"/>
              <a:gd name="connsiteX16" fmla="*/ 979978 w 2919257"/>
              <a:gd name="connsiteY16" fmla="*/ 9864 h 1838664"/>
              <a:gd name="connsiteX17" fmla="*/ 601155 w 2919257"/>
              <a:gd name="connsiteY17" fmla="*/ 62115 h 1838664"/>
              <a:gd name="connsiteX18" fmla="*/ 352961 w 2919257"/>
              <a:gd name="connsiteY18" fmla="*/ 192744 h 1838664"/>
              <a:gd name="connsiteX0" fmla="*/ 352961 w 2919257"/>
              <a:gd name="connsiteY0" fmla="*/ 192744 h 1849414"/>
              <a:gd name="connsiteX1" fmla="*/ 104767 w 2919257"/>
              <a:gd name="connsiteY1" fmla="*/ 467065 h 1849414"/>
              <a:gd name="connsiteX2" fmla="*/ 264 w 2919257"/>
              <a:gd name="connsiteY2" fmla="*/ 950390 h 1849414"/>
              <a:gd name="connsiteX3" fmla="*/ 130891 w 2919257"/>
              <a:gd name="connsiteY3" fmla="*/ 1368401 h 1849414"/>
              <a:gd name="connsiteX4" fmla="*/ 268015 w 2919257"/>
              <a:gd name="connsiteY4" fmla="*/ 1594899 h 1849414"/>
              <a:gd name="connsiteX5" fmla="*/ 993041 w 2919257"/>
              <a:gd name="connsiteY5" fmla="*/ 1838664 h 1849414"/>
              <a:gd name="connsiteX6" fmla="*/ 1347343 w 2919257"/>
              <a:gd name="connsiteY6" fmla="*/ 1802314 h 1849414"/>
              <a:gd name="connsiteX7" fmla="*/ 1956408 w 2919257"/>
              <a:gd name="connsiteY7" fmla="*/ 1746541 h 1849414"/>
              <a:gd name="connsiteX8" fmla="*/ 2566568 w 2919257"/>
              <a:gd name="connsiteY8" fmla="*/ 1581496 h 1849414"/>
              <a:gd name="connsiteX9" fmla="*/ 2780464 w 2919257"/>
              <a:gd name="connsiteY9" fmla="*/ 1372830 h 1849414"/>
              <a:gd name="connsiteX10" fmla="*/ 2913281 w 2919257"/>
              <a:gd name="connsiteY10" fmla="*/ 1198584 h 1849414"/>
              <a:gd name="connsiteX11" fmla="*/ 2874092 w 2919257"/>
              <a:gd name="connsiteY11" fmla="*/ 780573 h 1849414"/>
              <a:gd name="connsiteX12" fmla="*/ 2678150 w 2919257"/>
              <a:gd name="connsiteY12" fmla="*/ 427876 h 1849414"/>
              <a:gd name="connsiteX13" fmla="*/ 2364641 w 2919257"/>
              <a:gd name="connsiteY13" fmla="*/ 205807 h 1849414"/>
              <a:gd name="connsiteX14" fmla="*/ 1946630 w 2919257"/>
              <a:gd name="connsiteY14" fmla="*/ 75179 h 1849414"/>
              <a:gd name="connsiteX15" fmla="*/ 1319612 w 2919257"/>
              <a:gd name="connsiteY15" fmla="*/ 9864 h 1849414"/>
              <a:gd name="connsiteX16" fmla="*/ 979978 w 2919257"/>
              <a:gd name="connsiteY16" fmla="*/ 9864 h 1849414"/>
              <a:gd name="connsiteX17" fmla="*/ 601155 w 2919257"/>
              <a:gd name="connsiteY17" fmla="*/ 62115 h 1849414"/>
              <a:gd name="connsiteX18" fmla="*/ 352961 w 2919257"/>
              <a:gd name="connsiteY18" fmla="*/ 192744 h 1849414"/>
              <a:gd name="connsiteX0" fmla="*/ 352961 w 2919257"/>
              <a:gd name="connsiteY0" fmla="*/ 192744 h 1803762"/>
              <a:gd name="connsiteX1" fmla="*/ 104767 w 2919257"/>
              <a:gd name="connsiteY1" fmla="*/ 467065 h 1803762"/>
              <a:gd name="connsiteX2" fmla="*/ 264 w 2919257"/>
              <a:gd name="connsiteY2" fmla="*/ 950390 h 1803762"/>
              <a:gd name="connsiteX3" fmla="*/ 130891 w 2919257"/>
              <a:gd name="connsiteY3" fmla="*/ 1368401 h 1803762"/>
              <a:gd name="connsiteX4" fmla="*/ 268015 w 2919257"/>
              <a:gd name="connsiteY4" fmla="*/ 1594899 h 1803762"/>
              <a:gd name="connsiteX5" fmla="*/ 771482 w 2919257"/>
              <a:gd name="connsiteY5" fmla="*/ 1769828 h 1803762"/>
              <a:gd name="connsiteX6" fmla="*/ 1347343 w 2919257"/>
              <a:gd name="connsiteY6" fmla="*/ 1802314 h 1803762"/>
              <a:gd name="connsiteX7" fmla="*/ 1956408 w 2919257"/>
              <a:gd name="connsiteY7" fmla="*/ 1746541 h 1803762"/>
              <a:gd name="connsiteX8" fmla="*/ 2566568 w 2919257"/>
              <a:gd name="connsiteY8" fmla="*/ 1581496 h 1803762"/>
              <a:gd name="connsiteX9" fmla="*/ 2780464 w 2919257"/>
              <a:gd name="connsiteY9" fmla="*/ 1372830 h 1803762"/>
              <a:gd name="connsiteX10" fmla="*/ 2913281 w 2919257"/>
              <a:gd name="connsiteY10" fmla="*/ 1198584 h 1803762"/>
              <a:gd name="connsiteX11" fmla="*/ 2874092 w 2919257"/>
              <a:gd name="connsiteY11" fmla="*/ 780573 h 1803762"/>
              <a:gd name="connsiteX12" fmla="*/ 2678150 w 2919257"/>
              <a:gd name="connsiteY12" fmla="*/ 427876 h 1803762"/>
              <a:gd name="connsiteX13" fmla="*/ 2364641 w 2919257"/>
              <a:gd name="connsiteY13" fmla="*/ 205807 h 1803762"/>
              <a:gd name="connsiteX14" fmla="*/ 1946630 w 2919257"/>
              <a:gd name="connsiteY14" fmla="*/ 75179 h 1803762"/>
              <a:gd name="connsiteX15" fmla="*/ 1319612 w 2919257"/>
              <a:gd name="connsiteY15" fmla="*/ 9864 h 1803762"/>
              <a:gd name="connsiteX16" fmla="*/ 979978 w 2919257"/>
              <a:gd name="connsiteY16" fmla="*/ 9864 h 1803762"/>
              <a:gd name="connsiteX17" fmla="*/ 601155 w 2919257"/>
              <a:gd name="connsiteY17" fmla="*/ 62115 h 1803762"/>
              <a:gd name="connsiteX18" fmla="*/ 352961 w 2919257"/>
              <a:gd name="connsiteY18" fmla="*/ 192744 h 1803762"/>
              <a:gd name="connsiteX0" fmla="*/ 352961 w 2919257"/>
              <a:gd name="connsiteY0" fmla="*/ 192744 h 1804293"/>
              <a:gd name="connsiteX1" fmla="*/ 104767 w 2919257"/>
              <a:gd name="connsiteY1" fmla="*/ 467065 h 1804293"/>
              <a:gd name="connsiteX2" fmla="*/ 264 w 2919257"/>
              <a:gd name="connsiteY2" fmla="*/ 950390 h 1804293"/>
              <a:gd name="connsiteX3" fmla="*/ 130891 w 2919257"/>
              <a:gd name="connsiteY3" fmla="*/ 1368401 h 1804293"/>
              <a:gd name="connsiteX4" fmla="*/ 348581 w 2919257"/>
              <a:gd name="connsiteY4" fmla="*/ 1571954 h 1804293"/>
              <a:gd name="connsiteX5" fmla="*/ 771482 w 2919257"/>
              <a:gd name="connsiteY5" fmla="*/ 1769828 h 1804293"/>
              <a:gd name="connsiteX6" fmla="*/ 1347343 w 2919257"/>
              <a:gd name="connsiteY6" fmla="*/ 1802314 h 1804293"/>
              <a:gd name="connsiteX7" fmla="*/ 1956408 w 2919257"/>
              <a:gd name="connsiteY7" fmla="*/ 1746541 h 1804293"/>
              <a:gd name="connsiteX8" fmla="*/ 2566568 w 2919257"/>
              <a:gd name="connsiteY8" fmla="*/ 1581496 h 1804293"/>
              <a:gd name="connsiteX9" fmla="*/ 2780464 w 2919257"/>
              <a:gd name="connsiteY9" fmla="*/ 1372830 h 1804293"/>
              <a:gd name="connsiteX10" fmla="*/ 2913281 w 2919257"/>
              <a:gd name="connsiteY10" fmla="*/ 1198584 h 1804293"/>
              <a:gd name="connsiteX11" fmla="*/ 2874092 w 2919257"/>
              <a:gd name="connsiteY11" fmla="*/ 780573 h 1804293"/>
              <a:gd name="connsiteX12" fmla="*/ 2678150 w 2919257"/>
              <a:gd name="connsiteY12" fmla="*/ 427876 h 1804293"/>
              <a:gd name="connsiteX13" fmla="*/ 2364641 w 2919257"/>
              <a:gd name="connsiteY13" fmla="*/ 205807 h 1804293"/>
              <a:gd name="connsiteX14" fmla="*/ 1946630 w 2919257"/>
              <a:gd name="connsiteY14" fmla="*/ 75179 h 1804293"/>
              <a:gd name="connsiteX15" fmla="*/ 1319612 w 2919257"/>
              <a:gd name="connsiteY15" fmla="*/ 9864 h 1804293"/>
              <a:gd name="connsiteX16" fmla="*/ 979978 w 2919257"/>
              <a:gd name="connsiteY16" fmla="*/ 9864 h 1804293"/>
              <a:gd name="connsiteX17" fmla="*/ 601155 w 2919257"/>
              <a:gd name="connsiteY17" fmla="*/ 62115 h 1804293"/>
              <a:gd name="connsiteX18" fmla="*/ 352961 w 2919257"/>
              <a:gd name="connsiteY18" fmla="*/ 192744 h 1804293"/>
              <a:gd name="connsiteX0" fmla="*/ 356905 w 2923201"/>
              <a:gd name="connsiteY0" fmla="*/ 192744 h 1804293"/>
              <a:gd name="connsiteX1" fmla="*/ 108711 w 2923201"/>
              <a:gd name="connsiteY1" fmla="*/ 467065 h 1804293"/>
              <a:gd name="connsiteX2" fmla="*/ 4208 w 2923201"/>
              <a:gd name="connsiteY2" fmla="*/ 950390 h 1804293"/>
              <a:gd name="connsiteX3" fmla="*/ 54269 w 2923201"/>
              <a:gd name="connsiteY3" fmla="*/ 1311038 h 1804293"/>
              <a:gd name="connsiteX4" fmla="*/ 352525 w 2923201"/>
              <a:gd name="connsiteY4" fmla="*/ 1571954 h 1804293"/>
              <a:gd name="connsiteX5" fmla="*/ 775426 w 2923201"/>
              <a:gd name="connsiteY5" fmla="*/ 1769828 h 1804293"/>
              <a:gd name="connsiteX6" fmla="*/ 1351287 w 2923201"/>
              <a:gd name="connsiteY6" fmla="*/ 1802314 h 1804293"/>
              <a:gd name="connsiteX7" fmla="*/ 1960352 w 2923201"/>
              <a:gd name="connsiteY7" fmla="*/ 1746541 h 1804293"/>
              <a:gd name="connsiteX8" fmla="*/ 2570512 w 2923201"/>
              <a:gd name="connsiteY8" fmla="*/ 1581496 h 1804293"/>
              <a:gd name="connsiteX9" fmla="*/ 2784408 w 2923201"/>
              <a:gd name="connsiteY9" fmla="*/ 1372830 h 1804293"/>
              <a:gd name="connsiteX10" fmla="*/ 2917225 w 2923201"/>
              <a:gd name="connsiteY10" fmla="*/ 1198584 h 1804293"/>
              <a:gd name="connsiteX11" fmla="*/ 2878036 w 2923201"/>
              <a:gd name="connsiteY11" fmla="*/ 780573 h 1804293"/>
              <a:gd name="connsiteX12" fmla="*/ 2682094 w 2923201"/>
              <a:gd name="connsiteY12" fmla="*/ 427876 h 1804293"/>
              <a:gd name="connsiteX13" fmla="*/ 2368585 w 2923201"/>
              <a:gd name="connsiteY13" fmla="*/ 205807 h 1804293"/>
              <a:gd name="connsiteX14" fmla="*/ 1950574 w 2923201"/>
              <a:gd name="connsiteY14" fmla="*/ 75179 h 1804293"/>
              <a:gd name="connsiteX15" fmla="*/ 1323556 w 2923201"/>
              <a:gd name="connsiteY15" fmla="*/ 9864 h 1804293"/>
              <a:gd name="connsiteX16" fmla="*/ 983922 w 2923201"/>
              <a:gd name="connsiteY16" fmla="*/ 9864 h 1804293"/>
              <a:gd name="connsiteX17" fmla="*/ 605099 w 2923201"/>
              <a:gd name="connsiteY17" fmla="*/ 62115 h 1804293"/>
              <a:gd name="connsiteX18" fmla="*/ 356905 w 2923201"/>
              <a:gd name="connsiteY18" fmla="*/ 192744 h 1804293"/>
              <a:gd name="connsiteX0" fmla="*/ 394407 w 2960703"/>
              <a:gd name="connsiteY0" fmla="*/ 192744 h 1804293"/>
              <a:gd name="connsiteX1" fmla="*/ 146213 w 2960703"/>
              <a:gd name="connsiteY1" fmla="*/ 467065 h 1804293"/>
              <a:gd name="connsiteX2" fmla="*/ 1427 w 2960703"/>
              <a:gd name="connsiteY2" fmla="*/ 870081 h 1804293"/>
              <a:gd name="connsiteX3" fmla="*/ 91771 w 2960703"/>
              <a:gd name="connsiteY3" fmla="*/ 1311038 h 1804293"/>
              <a:gd name="connsiteX4" fmla="*/ 390027 w 2960703"/>
              <a:gd name="connsiteY4" fmla="*/ 1571954 h 1804293"/>
              <a:gd name="connsiteX5" fmla="*/ 812928 w 2960703"/>
              <a:gd name="connsiteY5" fmla="*/ 1769828 h 1804293"/>
              <a:gd name="connsiteX6" fmla="*/ 1388789 w 2960703"/>
              <a:gd name="connsiteY6" fmla="*/ 1802314 h 1804293"/>
              <a:gd name="connsiteX7" fmla="*/ 1997854 w 2960703"/>
              <a:gd name="connsiteY7" fmla="*/ 1746541 h 1804293"/>
              <a:gd name="connsiteX8" fmla="*/ 2608014 w 2960703"/>
              <a:gd name="connsiteY8" fmla="*/ 1581496 h 1804293"/>
              <a:gd name="connsiteX9" fmla="*/ 2821910 w 2960703"/>
              <a:gd name="connsiteY9" fmla="*/ 1372830 h 1804293"/>
              <a:gd name="connsiteX10" fmla="*/ 2954727 w 2960703"/>
              <a:gd name="connsiteY10" fmla="*/ 1198584 h 1804293"/>
              <a:gd name="connsiteX11" fmla="*/ 2915538 w 2960703"/>
              <a:gd name="connsiteY11" fmla="*/ 780573 h 1804293"/>
              <a:gd name="connsiteX12" fmla="*/ 2719596 w 2960703"/>
              <a:gd name="connsiteY12" fmla="*/ 427876 h 1804293"/>
              <a:gd name="connsiteX13" fmla="*/ 2406087 w 2960703"/>
              <a:gd name="connsiteY13" fmla="*/ 205807 h 1804293"/>
              <a:gd name="connsiteX14" fmla="*/ 1988076 w 2960703"/>
              <a:gd name="connsiteY14" fmla="*/ 75179 h 1804293"/>
              <a:gd name="connsiteX15" fmla="*/ 1361058 w 2960703"/>
              <a:gd name="connsiteY15" fmla="*/ 9864 h 1804293"/>
              <a:gd name="connsiteX16" fmla="*/ 1021424 w 2960703"/>
              <a:gd name="connsiteY16" fmla="*/ 9864 h 1804293"/>
              <a:gd name="connsiteX17" fmla="*/ 642601 w 2960703"/>
              <a:gd name="connsiteY17" fmla="*/ 62115 h 1804293"/>
              <a:gd name="connsiteX18" fmla="*/ 394407 w 2960703"/>
              <a:gd name="connsiteY18" fmla="*/ 192744 h 1804293"/>
              <a:gd name="connsiteX0" fmla="*/ 394407 w 2944948"/>
              <a:gd name="connsiteY0" fmla="*/ 192744 h 1804293"/>
              <a:gd name="connsiteX1" fmla="*/ 146213 w 2944948"/>
              <a:gd name="connsiteY1" fmla="*/ 467065 h 1804293"/>
              <a:gd name="connsiteX2" fmla="*/ 1427 w 2944948"/>
              <a:gd name="connsiteY2" fmla="*/ 870081 h 1804293"/>
              <a:gd name="connsiteX3" fmla="*/ 91771 w 2944948"/>
              <a:gd name="connsiteY3" fmla="*/ 1311038 h 1804293"/>
              <a:gd name="connsiteX4" fmla="*/ 390027 w 2944948"/>
              <a:gd name="connsiteY4" fmla="*/ 1571954 h 1804293"/>
              <a:gd name="connsiteX5" fmla="*/ 812928 w 2944948"/>
              <a:gd name="connsiteY5" fmla="*/ 1769828 h 1804293"/>
              <a:gd name="connsiteX6" fmla="*/ 1388789 w 2944948"/>
              <a:gd name="connsiteY6" fmla="*/ 1802314 h 1804293"/>
              <a:gd name="connsiteX7" fmla="*/ 1997854 w 2944948"/>
              <a:gd name="connsiteY7" fmla="*/ 1746541 h 1804293"/>
              <a:gd name="connsiteX8" fmla="*/ 2608014 w 2944948"/>
              <a:gd name="connsiteY8" fmla="*/ 1581496 h 1804293"/>
              <a:gd name="connsiteX9" fmla="*/ 2821910 w 2944948"/>
              <a:gd name="connsiteY9" fmla="*/ 1372830 h 1804293"/>
              <a:gd name="connsiteX10" fmla="*/ 2934586 w 2944948"/>
              <a:gd name="connsiteY10" fmla="*/ 1083857 h 1804293"/>
              <a:gd name="connsiteX11" fmla="*/ 2915538 w 2944948"/>
              <a:gd name="connsiteY11" fmla="*/ 780573 h 1804293"/>
              <a:gd name="connsiteX12" fmla="*/ 2719596 w 2944948"/>
              <a:gd name="connsiteY12" fmla="*/ 427876 h 1804293"/>
              <a:gd name="connsiteX13" fmla="*/ 2406087 w 2944948"/>
              <a:gd name="connsiteY13" fmla="*/ 205807 h 1804293"/>
              <a:gd name="connsiteX14" fmla="*/ 1988076 w 2944948"/>
              <a:gd name="connsiteY14" fmla="*/ 75179 h 1804293"/>
              <a:gd name="connsiteX15" fmla="*/ 1361058 w 2944948"/>
              <a:gd name="connsiteY15" fmla="*/ 9864 h 1804293"/>
              <a:gd name="connsiteX16" fmla="*/ 1021424 w 2944948"/>
              <a:gd name="connsiteY16" fmla="*/ 9864 h 1804293"/>
              <a:gd name="connsiteX17" fmla="*/ 642601 w 2944948"/>
              <a:gd name="connsiteY17" fmla="*/ 62115 h 1804293"/>
              <a:gd name="connsiteX18" fmla="*/ 394407 w 2944948"/>
              <a:gd name="connsiteY18" fmla="*/ 192744 h 180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44948" h="1804293">
                <a:moveTo>
                  <a:pt x="394407" y="192744"/>
                </a:moveTo>
                <a:cubicBezTo>
                  <a:pt x="311676" y="260236"/>
                  <a:pt x="211710" y="354176"/>
                  <a:pt x="146213" y="467065"/>
                </a:cubicBezTo>
                <a:cubicBezTo>
                  <a:pt x="80716" y="579954"/>
                  <a:pt x="10501" y="729419"/>
                  <a:pt x="1427" y="870081"/>
                </a:cubicBezTo>
                <a:cubicBezTo>
                  <a:pt x="-7647" y="1010743"/>
                  <a:pt x="27004" y="1194059"/>
                  <a:pt x="91771" y="1311038"/>
                </a:cubicBezTo>
                <a:cubicBezTo>
                  <a:pt x="156538" y="1428017"/>
                  <a:pt x="269834" y="1495489"/>
                  <a:pt x="390027" y="1571954"/>
                </a:cubicBezTo>
                <a:cubicBezTo>
                  <a:pt x="510220" y="1648419"/>
                  <a:pt x="646468" y="1731435"/>
                  <a:pt x="812928" y="1769828"/>
                </a:cubicBezTo>
                <a:cubicBezTo>
                  <a:pt x="979388" y="1808221"/>
                  <a:pt x="1191301" y="1806195"/>
                  <a:pt x="1388789" y="1802314"/>
                </a:cubicBezTo>
                <a:cubicBezTo>
                  <a:pt x="1586277" y="1798433"/>
                  <a:pt x="1794650" y="1783344"/>
                  <a:pt x="1997854" y="1746541"/>
                </a:cubicBezTo>
                <a:cubicBezTo>
                  <a:pt x="2201058" y="1709738"/>
                  <a:pt x="2470671" y="1643781"/>
                  <a:pt x="2608014" y="1581496"/>
                </a:cubicBezTo>
                <a:cubicBezTo>
                  <a:pt x="2745357" y="1519211"/>
                  <a:pt x="2767481" y="1455770"/>
                  <a:pt x="2821910" y="1372830"/>
                </a:cubicBezTo>
                <a:cubicBezTo>
                  <a:pt x="2876339" y="1289890"/>
                  <a:pt x="2918981" y="1182566"/>
                  <a:pt x="2934586" y="1083857"/>
                </a:cubicBezTo>
                <a:cubicBezTo>
                  <a:pt x="2950191" y="985148"/>
                  <a:pt x="2951370" y="889903"/>
                  <a:pt x="2915538" y="780573"/>
                </a:cubicBezTo>
                <a:cubicBezTo>
                  <a:pt x="2879706" y="671243"/>
                  <a:pt x="2804504" y="523670"/>
                  <a:pt x="2719596" y="427876"/>
                </a:cubicBezTo>
                <a:cubicBezTo>
                  <a:pt x="2634688" y="332082"/>
                  <a:pt x="2528007" y="264590"/>
                  <a:pt x="2406087" y="205807"/>
                </a:cubicBezTo>
                <a:cubicBezTo>
                  <a:pt x="2284167" y="147024"/>
                  <a:pt x="2162247" y="107836"/>
                  <a:pt x="1988076" y="75179"/>
                </a:cubicBezTo>
                <a:cubicBezTo>
                  <a:pt x="1813905" y="42522"/>
                  <a:pt x="1522167" y="20750"/>
                  <a:pt x="1361058" y="9864"/>
                </a:cubicBezTo>
                <a:cubicBezTo>
                  <a:pt x="1199949" y="-1022"/>
                  <a:pt x="1158584" y="-5376"/>
                  <a:pt x="1021424" y="9864"/>
                </a:cubicBezTo>
                <a:cubicBezTo>
                  <a:pt x="884264" y="25104"/>
                  <a:pt x="747104" y="31635"/>
                  <a:pt x="642601" y="62115"/>
                </a:cubicBezTo>
                <a:cubicBezTo>
                  <a:pt x="538098" y="92595"/>
                  <a:pt x="477138" y="125252"/>
                  <a:pt x="394407" y="192744"/>
                </a:cubicBez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3" descr="\\10.120.2.1\FileServer\01_診療部\15_心臓血管外科\3. 個人フォルダ\圓尾\☆COVID19\コロナ職員応援チーム\コロナ泣いてる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7" b="11101"/>
          <a:stretch/>
        </p:blipFill>
        <p:spPr bwMode="auto">
          <a:xfrm>
            <a:off x="5152256" y="4072673"/>
            <a:ext cx="2102122" cy="18884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10.120.2.1\FileServer\01_診療部\15_心臓血管外科\3. 個人フォルダ\圓尾\☆COVID19\コロナ職員応援チーム\コロナ手洗い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-2430" r="44406" b="11347"/>
          <a:stretch/>
        </p:blipFill>
        <p:spPr bwMode="auto">
          <a:xfrm>
            <a:off x="7572573" y="4072673"/>
            <a:ext cx="1824807" cy="18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 rot="21093422">
            <a:off x="7672334" y="4934746"/>
            <a:ext cx="1953989" cy="108012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9569869"/>
              </a:avLst>
            </a:prstTxWarp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ウイルスがいるかもしれないよ</a:t>
            </a:r>
            <a:endParaRPr kumimoji="1" lang="en-US" altLang="ja-JP" sz="1400" dirty="0" smtClean="0">
              <a:solidFill>
                <a:srgbClr val="FF66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1400" dirty="0" err="1" smtClean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てを</a:t>
            </a:r>
            <a:r>
              <a:rPr lang="ja-JP" altLang="en-US" sz="1400" dirty="0" smtClean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あらってね</a:t>
            </a:r>
            <a:endParaRPr kumimoji="1" lang="ja-JP" altLang="en-US" sz="1400" dirty="0">
              <a:solidFill>
                <a:srgbClr val="FF66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1093422">
            <a:off x="5174676" y="5006754"/>
            <a:ext cx="1953989" cy="108012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9569869"/>
              </a:avLst>
            </a:prstTxWarp>
            <a:spAutoFit/>
          </a:bodyPr>
          <a:lstStyle/>
          <a:p>
            <a:pPr algn="ctr"/>
            <a:r>
              <a:rPr lang="ja-JP" altLang="en-US" sz="1400" dirty="0" smtClean="0">
                <a:solidFill>
                  <a:srgbClr val="0066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め・はな・くちがすきなんだ</a:t>
            </a:r>
            <a:endParaRPr lang="en-US" altLang="ja-JP" sz="1400" dirty="0" smtClean="0">
              <a:solidFill>
                <a:srgbClr val="0066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1400" dirty="0" err="1" smtClean="0">
                <a:solidFill>
                  <a:srgbClr val="0066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てを</a:t>
            </a:r>
            <a:r>
              <a:rPr lang="ja-JP" altLang="en-US" sz="1400" dirty="0" smtClean="0">
                <a:solidFill>
                  <a:srgbClr val="0066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あらってね</a:t>
            </a:r>
            <a:endParaRPr kumimoji="1" lang="ja-JP" altLang="en-US" sz="1400" dirty="0">
              <a:solidFill>
                <a:srgbClr val="0066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5025008" y="4005064"/>
            <a:ext cx="2305106" cy="2479421"/>
          </a:xfrm>
          <a:custGeom>
            <a:avLst/>
            <a:gdLst>
              <a:gd name="connsiteX0" fmla="*/ 359077 w 3013290"/>
              <a:gd name="connsiteY0" fmla="*/ 192744 h 1930305"/>
              <a:gd name="connsiteX1" fmla="*/ 97820 w 3013290"/>
              <a:gd name="connsiteY1" fmla="*/ 493190 h 1930305"/>
              <a:gd name="connsiteX2" fmla="*/ 6380 w 3013290"/>
              <a:gd name="connsiteY2" fmla="*/ 1041830 h 1930305"/>
              <a:gd name="connsiteX3" fmla="*/ 254574 w 3013290"/>
              <a:gd name="connsiteY3" fmla="*/ 1551282 h 1930305"/>
              <a:gd name="connsiteX4" fmla="*/ 737900 w 3013290"/>
              <a:gd name="connsiteY4" fmla="*/ 1760287 h 1930305"/>
              <a:gd name="connsiteX5" fmla="*/ 1155911 w 3013290"/>
              <a:gd name="connsiteY5" fmla="*/ 1760287 h 1930305"/>
              <a:gd name="connsiteX6" fmla="*/ 1534734 w 3013290"/>
              <a:gd name="connsiteY6" fmla="*/ 1838664 h 1930305"/>
              <a:gd name="connsiteX7" fmla="*/ 2174814 w 3013290"/>
              <a:gd name="connsiteY7" fmla="*/ 1930104 h 1930305"/>
              <a:gd name="connsiteX8" fmla="*/ 2788768 w 3013290"/>
              <a:gd name="connsiteY8" fmla="*/ 1812539 h 1930305"/>
              <a:gd name="connsiteX9" fmla="*/ 2984711 w 3013290"/>
              <a:gd name="connsiteY9" fmla="*/ 1525156 h 1930305"/>
              <a:gd name="connsiteX10" fmla="*/ 3010837 w 3013290"/>
              <a:gd name="connsiteY10" fmla="*/ 1198584 h 1930305"/>
              <a:gd name="connsiteX11" fmla="*/ 2971648 w 3013290"/>
              <a:gd name="connsiteY11" fmla="*/ 780573 h 1930305"/>
              <a:gd name="connsiteX12" fmla="*/ 2775706 w 3013290"/>
              <a:gd name="connsiteY12" fmla="*/ 427876 h 1930305"/>
              <a:gd name="connsiteX13" fmla="*/ 2462197 w 3013290"/>
              <a:gd name="connsiteY13" fmla="*/ 205807 h 1930305"/>
              <a:gd name="connsiteX14" fmla="*/ 2044186 w 3013290"/>
              <a:gd name="connsiteY14" fmla="*/ 75179 h 1930305"/>
              <a:gd name="connsiteX15" fmla="*/ 1417168 w 3013290"/>
              <a:gd name="connsiteY15" fmla="*/ 9864 h 1930305"/>
              <a:gd name="connsiteX16" fmla="*/ 1077534 w 3013290"/>
              <a:gd name="connsiteY16" fmla="*/ 9864 h 1930305"/>
              <a:gd name="connsiteX17" fmla="*/ 594208 w 3013290"/>
              <a:gd name="connsiteY17" fmla="*/ 101304 h 1930305"/>
              <a:gd name="connsiteX18" fmla="*/ 359077 w 3013290"/>
              <a:gd name="connsiteY18" fmla="*/ 192744 h 1930305"/>
              <a:gd name="connsiteX0" fmla="*/ 359077 w 3013290"/>
              <a:gd name="connsiteY0" fmla="*/ 192744 h 1930283"/>
              <a:gd name="connsiteX1" fmla="*/ 97820 w 3013290"/>
              <a:gd name="connsiteY1" fmla="*/ 493190 h 1930283"/>
              <a:gd name="connsiteX2" fmla="*/ 6380 w 3013290"/>
              <a:gd name="connsiteY2" fmla="*/ 1041830 h 1930283"/>
              <a:gd name="connsiteX3" fmla="*/ 254574 w 3013290"/>
              <a:gd name="connsiteY3" fmla="*/ 1551282 h 1930283"/>
              <a:gd name="connsiteX4" fmla="*/ 737900 w 3013290"/>
              <a:gd name="connsiteY4" fmla="*/ 1760287 h 1930283"/>
              <a:gd name="connsiteX5" fmla="*/ 1155911 w 3013290"/>
              <a:gd name="connsiteY5" fmla="*/ 1812538 h 1930283"/>
              <a:gd name="connsiteX6" fmla="*/ 1534734 w 3013290"/>
              <a:gd name="connsiteY6" fmla="*/ 1838664 h 1930283"/>
              <a:gd name="connsiteX7" fmla="*/ 2174814 w 3013290"/>
              <a:gd name="connsiteY7" fmla="*/ 1930104 h 1930283"/>
              <a:gd name="connsiteX8" fmla="*/ 2788768 w 3013290"/>
              <a:gd name="connsiteY8" fmla="*/ 1812539 h 1930283"/>
              <a:gd name="connsiteX9" fmla="*/ 2984711 w 3013290"/>
              <a:gd name="connsiteY9" fmla="*/ 1525156 h 1930283"/>
              <a:gd name="connsiteX10" fmla="*/ 3010837 w 3013290"/>
              <a:gd name="connsiteY10" fmla="*/ 1198584 h 1930283"/>
              <a:gd name="connsiteX11" fmla="*/ 2971648 w 3013290"/>
              <a:gd name="connsiteY11" fmla="*/ 780573 h 1930283"/>
              <a:gd name="connsiteX12" fmla="*/ 2775706 w 3013290"/>
              <a:gd name="connsiteY12" fmla="*/ 427876 h 1930283"/>
              <a:gd name="connsiteX13" fmla="*/ 2462197 w 3013290"/>
              <a:gd name="connsiteY13" fmla="*/ 205807 h 1930283"/>
              <a:gd name="connsiteX14" fmla="*/ 2044186 w 3013290"/>
              <a:gd name="connsiteY14" fmla="*/ 75179 h 1930283"/>
              <a:gd name="connsiteX15" fmla="*/ 1417168 w 3013290"/>
              <a:gd name="connsiteY15" fmla="*/ 9864 h 1930283"/>
              <a:gd name="connsiteX16" fmla="*/ 1077534 w 3013290"/>
              <a:gd name="connsiteY16" fmla="*/ 9864 h 1930283"/>
              <a:gd name="connsiteX17" fmla="*/ 594208 w 3013290"/>
              <a:gd name="connsiteY17" fmla="*/ 101304 h 1930283"/>
              <a:gd name="connsiteX18" fmla="*/ 359077 w 3013290"/>
              <a:gd name="connsiteY18" fmla="*/ 192744 h 1930283"/>
              <a:gd name="connsiteX0" fmla="*/ 359077 w 3013290"/>
              <a:gd name="connsiteY0" fmla="*/ 192744 h 1931824"/>
              <a:gd name="connsiteX1" fmla="*/ 97820 w 3013290"/>
              <a:gd name="connsiteY1" fmla="*/ 493190 h 1931824"/>
              <a:gd name="connsiteX2" fmla="*/ 6380 w 3013290"/>
              <a:gd name="connsiteY2" fmla="*/ 1041830 h 1931824"/>
              <a:gd name="connsiteX3" fmla="*/ 254574 w 3013290"/>
              <a:gd name="connsiteY3" fmla="*/ 1551282 h 1931824"/>
              <a:gd name="connsiteX4" fmla="*/ 737900 w 3013290"/>
              <a:gd name="connsiteY4" fmla="*/ 1760287 h 1931824"/>
              <a:gd name="connsiteX5" fmla="*/ 1155911 w 3013290"/>
              <a:gd name="connsiteY5" fmla="*/ 1812538 h 1931824"/>
              <a:gd name="connsiteX6" fmla="*/ 1534734 w 3013290"/>
              <a:gd name="connsiteY6" fmla="*/ 1877852 h 1931824"/>
              <a:gd name="connsiteX7" fmla="*/ 2174814 w 3013290"/>
              <a:gd name="connsiteY7" fmla="*/ 1930104 h 1931824"/>
              <a:gd name="connsiteX8" fmla="*/ 2788768 w 3013290"/>
              <a:gd name="connsiteY8" fmla="*/ 1812539 h 1931824"/>
              <a:gd name="connsiteX9" fmla="*/ 2984711 w 3013290"/>
              <a:gd name="connsiteY9" fmla="*/ 1525156 h 1931824"/>
              <a:gd name="connsiteX10" fmla="*/ 3010837 w 3013290"/>
              <a:gd name="connsiteY10" fmla="*/ 1198584 h 1931824"/>
              <a:gd name="connsiteX11" fmla="*/ 2971648 w 3013290"/>
              <a:gd name="connsiteY11" fmla="*/ 780573 h 1931824"/>
              <a:gd name="connsiteX12" fmla="*/ 2775706 w 3013290"/>
              <a:gd name="connsiteY12" fmla="*/ 427876 h 1931824"/>
              <a:gd name="connsiteX13" fmla="*/ 2462197 w 3013290"/>
              <a:gd name="connsiteY13" fmla="*/ 205807 h 1931824"/>
              <a:gd name="connsiteX14" fmla="*/ 2044186 w 3013290"/>
              <a:gd name="connsiteY14" fmla="*/ 75179 h 1931824"/>
              <a:gd name="connsiteX15" fmla="*/ 1417168 w 3013290"/>
              <a:gd name="connsiteY15" fmla="*/ 9864 h 1931824"/>
              <a:gd name="connsiteX16" fmla="*/ 1077534 w 3013290"/>
              <a:gd name="connsiteY16" fmla="*/ 9864 h 1931824"/>
              <a:gd name="connsiteX17" fmla="*/ 594208 w 3013290"/>
              <a:gd name="connsiteY17" fmla="*/ 101304 h 1931824"/>
              <a:gd name="connsiteX18" fmla="*/ 359077 w 3013290"/>
              <a:gd name="connsiteY18" fmla="*/ 192744 h 1931824"/>
              <a:gd name="connsiteX0" fmla="*/ 359077 w 3013290"/>
              <a:gd name="connsiteY0" fmla="*/ 192744 h 1931697"/>
              <a:gd name="connsiteX1" fmla="*/ 97820 w 3013290"/>
              <a:gd name="connsiteY1" fmla="*/ 493190 h 1931697"/>
              <a:gd name="connsiteX2" fmla="*/ 6380 w 3013290"/>
              <a:gd name="connsiteY2" fmla="*/ 1041830 h 1931697"/>
              <a:gd name="connsiteX3" fmla="*/ 254574 w 3013290"/>
              <a:gd name="connsiteY3" fmla="*/ 1551282 h 1931697"/>
              <a:gd name="connsiteX4" fmla="*/ 737900 w 3013290"/>
              <a:gd name="connsiteY4" fmla="*/ 1760287 h 1931697"/>
              <a:gd name="connsiteX5" fmla="*/ 1090597 w 3013290"/>
              <a:gd name="connsiteY5" fmla="*/ 1838664 h 1931697"/>
              <a:gd name="connsiteX6" fmla="*/ 1534734 w 3013290"/>
              <a:gd name="connsiteY6" fmla="*/ 1877852 h 1931697"/>
              <a:gd name="connsiteX7" fmla="*/ 2174814 w 3013290"/>
              <a:gd name="connsiteY7" fmla="*/ 1930104 h 1931697"/>
              <a:gd name="connsiteX8" fmla="*/ 2788768 w 3013290"/>
              <a:gd name="connsiteY8" fmla="*/ 1812539 h 1931697"/>
              <a:gd name="connsiteX9" fmla="*/ 2984711 w 3013290"/>
              <a:gd name="connsiteY9" fmla="*/ 1525156 h 1931697"/>
              <a:gd name="connsiteX10" fmla="*/ 3010837 w 3013290"/>
              <a:gd name="connsiteY10" fmla="*/ 1198584 h 1931697"/>
              <a:gd name="connsiteX11" fmla="*/ 2971648 w 3013290"/>
              <a:gd name="connsiteY11" fmla="*/ 780573 h 1931697"/>
              <a:gd name="connsiteX12" fmla="*/ 2775706 w 3013290"/>
              <a:gd name="connsiteY12" fmla="*/ 427876 h 1931697"/>
              <a:gd name="connsiteX13" fmla="*/ 2462197 w 3013290"/>
              <a:gd name="connsiteY13" fmla="*/ 205807 h 1931697"/>
              <a:gd name="connsiteX14" fmla="*/ 2044186 w 3013290"/>
              <a:gd name="connsiteY14" fmla="*/ 75179 h 1931697"/>
              <a:gd name="connsiteX15" fmla="*/ 1417168 w 3013290"/>
              <a:gd name="connsiteY15" fmla="*/ 9864 h 1931697"/>
              <a:gd name="connsiteX16" fmla="*/ 1077534 w 3013290"/>
              <a:gd name="connsiteY16" fmla="*/ 9864 h 1931697"/>
              <a:gd name="connsiteX17" fmla="*/ 594208 w 3013290"/>
              <a:gd name="connsiteY17" fmla="*/ 101304 h 1931697"/>
              <a:gd name="connsiteX18" fmla="*/ 359077 w 3013290"/>
              <a:gd name="connsiteY18" fmla="*/ 192744 h 1931697"/>
              <a:gd name="connsiteX0" fmla="*/ 359077 w 3013290"/>
              <a:gd name="connsiteY0" fmla="*/ 192744 h 1931697"/>
              <a:gd name="connsiteX1" fmla="*/ 97820 w 3013290"/>
              <a:gd name="connsiteY1" fmla="*/ 493190 h 1931697"/>
              <a:gd name="connsiteX2" fmla="*/ 6380 w 3013290"/>
              <a:gd name="connsiteY2" fmla="*/ 1041830 h 1931697"/>
              <a:gd name="connsiteX3" fmla="*/ 254574 w 3013290"/>
              <a:gd name="connsiteY3" fmla="*/ 1551282 h 1931697"/>
              <a:gd name="connsiteX4" fmla="*/ 607272 w 3013290"/>
              <a:gd name="connsiteY4" fmla="*/ 1721099 h 1931697"/>
              <a:gd name="connsiteX5" fmla="*/ 1090597 w 3013290"/>
              <a:gd name="connsiteY5" fmla="*/ 1838664 h 1931697"/>
              <a:gd name="connsiteX6" fmla="*/ 1534734 w 3013290"/>
              <a:gd name="connsiteY6" fmla="*/ 1877852 h 1931697"/>
              <a:gd name="connsiteX7" fmla="*/ 2174814 w 3013290"/>
              <a:gd name="connsiteY7" fmla="*/ 1930104 h 1931697"/>
              <a:gd name="connsiteX8" fmla="*/ 2788768 w 3013290"/>
              <a:gd name="connsiteY8" fmla="*/ 1812539 h 1931697"/>
              <a:gd name="connsiteX9" fmla="*/ 2984711 w 3013290"/>
              <a:gd name="connsiteY9" fmla="*/ 1525156 h 1931697"/>
              <a:gd name="connsiteX10" fmla="*/ 3010837 w 3013290"/>
              <a:gd name="connsiteY10" fmla="*/ 1198584 h 1931697"/>
              <a:gd name="connsiteX11" fmla="*/ 2971648 w 3013290"/>
              <a:gd name="connsiteY11" fmla="*/ 780573 h 1931697"/>
              <a:gd name="connsiteX12" fmla="*/ 2775706 w 3013290"/>
              <a:gd name="connsiteY12" fmla="*/ 427876 h 1931697"/>
              <a:gd name="connsiteX13" fmla="*/ 2462197 w 3013290"/>
              <a:gd name="connsiteY13" fmla="*/ 205807 h 1931697"/>
              <a:gd name="connsiteX14" fmla="*/ 2044186 w 3013290"/>
              <a:gd name="connsiteY14" fmla="*/ 75179 h 1931697"/>
              <a:gd name="connsiteX15" fmla="*/ 1417168 w 3013290"/>
              <a:gd name="connsiteY15" fmla="*/ 9864 h 1931697"/>
              <a:gd name="connsiteX16" fmla="*/ 1077534 w 3013290"/>
              <a:gd name="connsiteY16" fmla="*/ 9864 h 1931697"/>
              <a:gd name="connsiteX17" fmla="*/ 594208 w 3013290"/>
              <a:gd name="connsiteY17" fmla="*/ 101304 h 1931697"/>
              <a:gd name="connsiteX18" fmla="*/ 359077 w 3013290"/>
              <a:gd name="connsiteY18" fmla="*/ 192744 h 1931697"/>
              <a:gd name="connsiteX0" fmla="*/ 353407 w 3007620"/>
              <a:gd name="connsiteY0" fmla="*/ 192744 h 1931697"/>
              <a:gd name="connsiteX1" fmla="*/ 92150 w 3007620"/>
              <a:gd name="connsiteY1" fmla="*/ 493190 h 1931697"/>
              <a:gd name="connsiteX2" fmla="*/ 710 w 3007620"/>
              <a:gd name="connsiteY2" fmla="*/ 1041830 h 1931697"/>
              <a:gd name="connsiteX3" fmla="*/ 131338 w 3007620"/>
              <a:gd name="connsiteY3" fmla="*/ 1433716 h 1931697"/>
              <a:gd name="connsiteX4" fmla="*/ 601602 w 3007620"/>
              <a:gd name="connsiteY4" fmla="*/ 1721099 h 1931697"/>
              <a:gd name="connsiteX5" fmla="*/ 1084927 w 3007620"/>
              <a:gd name="connsiteY5" fmla="*/ 1838664 h 1931697"/>
              <a:gd name="connsiteX6" fmla="*/ 1529064 w 3007620"/>
              <a:gd name="connsiteY6" fmla="*/ 1877852 h 1931697"/>
              <a:gd name="connsiteX7" fmla="*/ 2169144 w 3007620"/>
              <a:gd name="connsiteY7" fmla="*/ 1930104 h 1931697"/>
              <a:gd name="connsiteX8" fmla="*/ 2783098 w 3007620"/>
              <a:gd name="connsiteY8" fmla="*/ 1812539 h 1931697"/>
              <a:gd name="connsiteX9" fmla="*/ 2979041 w 3007620"/>
              <a:gd name="connsiteY9" fmla="*/ 1525156 h 1931697"/>
              <a:gd name="connsiteX10" fmla="*/ 3005167 w 3007620"/>
              <a:gd name="connsiteY10" fmla="*/ 1198584 h 1931697"/>
              <a:gd name="connsiteX11" fmla="*/ 2965978 w 3007620"/>
              <a:gd name="connsiteY11" fmla="*/ 780573 h 1931697"/>
              <a:gd name="connsiteX12" fmla="*/ 2770036 w 3007620"/>
              <a:gd name="connsiteY12" fmla="*/ 427876 h 1931697"/>
              <a:gd name="connsiteX13" fmla="*/ 2456527 w 3007620"/>
              <a:gd name="connsiteY13" fmla="*/ 205807 h 1931697"/>
              <a:gd name="connsiteX14" fmla="*/ 2038516 w 3007620"/>
              <a:gd name="connsiteY14" fmla="*/ 75179 h 1931697"/>
              <a:gd name="connsiteX15" fmla="*/ 1411498 w 3007620"/>
              <a:gd name="connsiteY15" fmla="*/ 9864 h 1931697"/>
              <a:gd name="connsiteX16" fmla="*/ 1071864 w 3007620"/>
              <a:gd name="connsiteY16" fmla="*/ 9864 h 1931697"/>
              <a:gd name="connsiteX17" fmla="*/ 588538 w 3007620"/>
              <a:gd name="connsiteY17" fmla="*/ 101304 h 1931697"/>
              <a:gd name="connsiteX18" fmla="*/ 353407 w 3007620"/>
              <a:gd name="connsiteY18" fmla="*/ 192744 h 1931697"/>
              <a:gd name="connsiteX0" fmla="*/ 354371 w 3008584"/>
              <a:gd name="connsiteY0" fmla="*/ 192744 h 1931697"/>
              <a:gd name="connsiteX1" fmla="*/ 93114 w 3008584"/>
              <a:gd name="connsiteY1" fmla="*/ 493190 h 1931697"/>
              <a:gd name="connsiteX2" fmla="*/ 1674 w 3008584"/>
              <a:gd name="connsiteY2" fmla="*/ 1041830 h 1931697"/>
              <a:gd name="connsiteX3" fmla="*/ 158427 w 3008584"/>
              <a:gd name="connsiteY3" fmla="*/ 1381464 h 1931697"/>
              <a:gd name="connsiteX4" fmla="*/ 602566 w 3008584"/>
              <a:gd name="connsiteY4" fmla="*/ 1721099 h 1931697"/>
              <a:gd name="connsiteX5" fmla="*/ 1085891 w 3008584"/>
              <a:gd name="connsiteY5" fmla="*/ 1838664 h 1931697"/>
              <a:gd name="connsiteX6" fmla="*/ 1530028 w 3008584"/>
              <a:gd name="connsiteY6" fmla="*/ 1877852 h 1931697"/>
              <a:gd name="connsiteX7" fmla="*/ 2170108 w 3008584"/>
              <a:gd name="connsiteY7" fmla="*/ 1930104 h 1931697"/>
              <a:gd name="connsiteX8" fmla="*/ 2784062 w 3008584"/>
              <a:gd name="connsiteY8" fmla="*/ 1812539 h 1931697"/>
              <a:gd name="connsiteX9" fmla="*/ 2980005 w 3008584"/>
              <a:gd name="connsiteY9" fmla="*/ 1525156 h 1931697"/>
              <a:gd name="connsiteX10" fmla="*/ 3006131 w 3008584"/>
              <a:gd name="connsiteY10" fmla="*/ 1198584 h 1931697"/>
              <a:gd name="connsiteX11" fmla="*/ 2966942 w 3008584"/>
              <a:gd name="connsiteY11" fmla="*/ 780573 h 1931697"/>
              <a:gd name="connsiteX12" fmla="*/ 2771000 w 3008584"/>
              <a:gd name="connsiteY12" fmla="*/ 427876 h 1931697"/>
              <a:gd name="connsiteX13" fmla="*/ 2457491 w 3008584"/>
              <a:gd name="connsiteY13" fmla="*/ 205807 h 1931697"/>
              <a:gd name="connsiteX14" fmla="*/ 2039480 w 3008584"/>
              <a:gd name="connsiteY14" fmla="*/ 75179 h 1931697"/>
              <a:gd name="connsiteX15" fmla="*/ 1412462 w 3008584"/>
              <a:gd name="connsiteY15" fmla="*/ 9864 h 1931697"/>
              <a:gd name="connsiteX16" fmla="*/ 1072828 w 3008584"/>
              <a:gd name="connsiteY16" fmla="*/ 9864 h 1931697"/>
              <a:gd name="connsiteX17" fmla="*/ 589502 w 3008584"/>
              <a:gd name="connsiteY17" fmla="*/ 101304 h 1931697"/>
              <a:gd name="connsiteX18" fmla="*/ 354371 w 3008584"/>
              <a:gd name="connsiteY18" fmla="*/ 192744 h 1931697"/>
              <a:gd name="connsiteX0" fmla="*/ 283263 w 2937476"/>
              <a:gd name="connsiteY0" fmla="*/ 192744 h 1931697"/>
              <a:gd name="connsiteX1" fmla="*/ 22006 w 2937476"/>
              <a:gd name="connsiteY1" fmla="*/ 493190 h 1931697"/>
              <a:gd name="connsiteX2" fmla="*/ 22006 w 2937476"/>
              <a:gd name="connsiteY2" fmla="*/ 950390 h 1931697"/>
              <a:gd name="connsiteX3" fmla="*/ 87319 w 2937476"/>
              <a:gd name="connsiteY3" fmla="*/ 1381464 h 1931697"/>
              <a:gd name="connsiteX4" fmla="*/ 531458 w 2937476"/>
              <a:gd name="connsiteY4" fmla="*/ 1721099 h 1931697"/>
              <a:gd name="connsiteX5" fmla="*/ 1014783 w 2937476"/>
              <a:gd name="connsiteY5" fmla="*/ 1838664 h 1931697"/>
              <a:gd name="connsiteX6" fmla="*/ 1458920 w 2937476"/>
              <a:gd name="connsiteY6" fmla="*/ 1877852 h 1931697"/>
              <a:gd name="connsiteX7" fmla="*/ 2099000 w 2937476"/>
              <a:gd name="connsiteY7" fmla="*/ 1930104 h 1931697"/>
              <a:gd name="connsiteX8" fmla="*/ 2712954 w 2937476"/>
              <a:gd name="connsiteY8" fmla="*/ 1812539 h 1931697"/>
              <a:gd name="connsiteX9" fmla="*/ 2908897 w 2937476"/>
              <a:gd name="connsiteY9" fmla="*/ 1525156 h 1931697"/>
              <a:gd name="connsiteX10" fmla="*/ 2935023 w 2937476"/>
              <a:gd name="connsiteY10" fmla="*/ 1198584 h 1931697"/>
              <a:gd name="connsiteX11" fmla="*/ 2895834 w 2937476"/>
              <a:gd name="connsiteY11" fmla="*/ 780573 h 1931697"/>
              <a:gd name="connsiteX12" fmla="*/ 2699892 w 2937476"/>
              <a:gd name="connsiteY12" fmla="*/ 427876 h 1931697"/>
              <a:gd name="connsiteX13" fmla="*/ 2386383 w 2937476"/>
              <a:gd name="connsiteY13" fmla="*/ 205807 h 1931697"/>
              <a:gd name="connsiteX14" fmla="*/ 1968372 w 2937476"/>
              <a:gd name="connsiteY14" fmla="*/ 75179 h 1931697"/>
              <a:gd name="connsiteX15" fmla="*/ 1341354 w 2937476"/>
              <a:gd name="connsiteY15" fmla="*/ 9864 h 1931697"/>
              <a:gd name="connsiteX16" fmla="*/ 1001720 w 2937476"/>
              <a:gd name="connsiteY16" fmla="*/ 9864 h 1931697"/>
              <a:gd name="connsiteX17" fmla="*/ 518394 w 2937476"/>
              <a:gd name="connsiteY17" fmla="*/ 101304 h 1931697"/>
              <a:gd name="connsiteX18" fmla="*/ 283263 w 2937476"/>
              <a:gd name="connsiteY18" fmla="*/ 192744 h 1931697"/>
              <a:gd name="connsiteX0" fmla="*/ 286396 w 2940609"/>
              <a:gd name="connsiteY0" fmla="*/ 192744 h 1931697"/>
              <a:gd name="connsiteX1" fmla="*/ 25139 w 2940609"/>
              <a:gd name="connsiteY1" fmla="*/ 493190 h 1931697"/>
              <a:gd name="connsiteX2" fmla="*/ 25139 w 2940609"/>
              <a:gd name="connsiteY2" fmla="*/ 950390 h 1931697"/>
              <a:gd name="connsiteX3" fmla="*/ 155766 w 2940609"/>
              <a:gd name="connsiteY3" fmla="*/ 1368401 h 1931697"/>
              <a:gd name="connsiteX4" fmla="*/ 534591 w 2940609"/>
              <a:gd name="connsiteY4" fmla="*/ 1721099 h 1931697"/>
              <a:gd name="connsiteX5" fmla="*/ 1017916 w 2940609"/>
              <a:gd name="connsiteY5" fmla="*/ 1838664 h 1931697"/>
              <a:gd name="connsiteX6" fmla="*/ 1462053 w 2940609"/>
              <a:gd name="connsiteY6" fmla="*/ 1877852 h 1931697"/>
              <a:gd name="connsiteX7" fmla="*/ 2102133 w 2940609"/>
              <a:gd name="connsiteY7" fmla="*/ 1930104 h 1931697"/>
              <a:gd name="connsiteX8" fmla="*/ 2716087 w 2940609"/>
              <a:gd name="connsiteY8" fmla="*/ 1812539 h 1931697"/>
              <a:gd name="connsiteX9" fmla="*/ 2912030 w 2940609"/>
              <a:gd name="connsiteY9" fmla="*/ 1525156 h 1931697"/>
              <a:gd name="connsiteX10" fmla="*/ 2938156 w 2940609"/>
              <a:gd name="connsiteY10" fmla="*/ 1198584 h 1931697"/>
              <a:gd name="connsiteX11" fmla="*/ 2898967 w 2940609"/>
              <a:gd name="connsiteY11" fmla="*/ 780573 h 1931697"/>
              <a:gd name="connsiteX12" fmla="*/ 2703025 w 2940609"/>
              <a:gd name="connsiteY12" fmla="*/ 427876 h 1931697"/>
              <a:gd name="connsiteX13" fmla="*/ 2389516 w 2940609"/>
              <a:gd name="connsiteY13" fmla="*/ 205807 h 1931697"/>
              <a:gd name="connsiteX14" fmla="*/ 1971505 w 2940609"/>
              <a:gd name="connsiteY14" fmla="*/ 75179 h 1931697"/>
              <a:gd name="connsiteX15" fmla="*/ 1344487 w 2940609"/>
              <a:gd name="connsiteY15" fmla="*/ 9864 h 1931697"/>
              <a:gd name="connsiteX16" fmla="*/ 1004853 w 2940609"/>
              <a:gd name="connsiteY16" fmla="*/ 9864 h 1931697"/>
              <a:gd name="connsiteX17" fmla="*/ 521527 w 2940609"/>
              <a:gd name="connsiteY17" fmla="*/ 101304 h 1931697"/>
              <a:gd name="connsiteX18" fmla="*/ 286396 w 2940609"/>
              <a:gd name="connsiteY18" fmla="*/ 192744 h 1931697"/>
              <a:gd name="connsiteX0" fmla="*/ 261464 w 2915677"/>
              <a:gd name="connsiteY0" fmla="*/ 192744 h 1931697"/>
              <a:gd name="connsiteX1" fmla="*/ 104710 w 2915677"/>
              <a:gd name="connsiteY1" fmla="*/ 467065 h 1931697"/>
              <a:gd name="connsiteX2" fmla="*/ 207 w 2915677"/>
              <a:gd name="connsiteY2" fmla="*/ 950390 h 1931697"/>
              <a:gd name="connsiteX3" fmla="*/ 130834 w 2915677"/>
              <a:gd name="connsiteY3" fmla="*/ 1368401 h 1931697"/>
              <a:gd name="connsiteX4" fmla="*/ 509659 w 2915677"/>
              <a:gd name="connsiteY4" fmla="*/ 1721099 h 1931697"/>
              <a:gd name="connsiteX5" fmla="*/ 992984 w 2915677"/>
              <a:gd name="connsiteY5" fmla="*/ 1838664 h 1931697"/>
              <a:gd name="connsiteX6" fmla="*/ 1437121 w 2915677"/>
              <a:gd name="connsiteY6" fmla="*/ 1877852 h 1931697"/>
              <a:gd name="connsiteX7" fmla="*/ 2077201 w 2915677"/>
              <a:gd name="connsiteY7" fmla="*/ 1930104 h 1931697"/>
              <a:gd name="connsiteX8" fmla="*/ 2691155 w 2915677"/>
              <a:gd name="connsiteY8" fmla="*/ 1812539 h 1931697"/>
              <a:gd name="connsiteX9" fmla="*/ 2887098 w 2915677"/>
              <a:gd name="connsiteY9" fmla="*/ 1525156 h 1931697"/>
              <a:gd name="connsiteX10" fmla="*/ 2913224 w 2915677"/>
              <a:gd name="connsiteY10" fmla="*/ 1198584 h 1931697"/>
              <a:gd name="connsiteX11" fmla="*/ 2874035 w 2915677"/>
              <a:gd name="connsiteY11" fmla="*/ 780573 h 1931697"/>
              <a:gd name="connsiteX12" fmla="*/ 2678093 w 2915677"/>
              <a:gd name="connsiteY12" fmla="*/ 427876 h 1931697"/>
              <a:gd name="connsiteX13" fmla="*/ 2364584 w 2915677"/>
              <a:gd name="connsiteY13" fmla="*/ 205807 h 1931697"/>
              <a:gd name="connsiteX14" fmla="*/ 1946573 w 2915677"/>
              <a:gd name="connsiteY14" fmla="*/ 75179 h 1931697"/>
              <a:gd name="connsiteX15" fmla="*/ 1319555 w 2915677"/>
              <a:gd name="connsiteY15" fmla="*/ 9864 h 1931697"/>
              <a:gd name="connsiteX16" fmla="*/ 979921 w 2915677"/>
              <a:gd name="connsiteY16" fmla="*/ 9864 h 1931697"/>
              <a:gd name="connsiteX17" fmla="*/ 496595 w 2915677"/>
              <a:gd name="connsiteY17" fmla="*/ 101304 h 1931697"/>
              <a:gd name="connsiteX18" fmla="*/ 261464 w 2915677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496652 w 2915734"/>
              <a:gd name="connsiteY17" fmla="*/ 101304 h 1931697"/>
              <a:gd name="connsiteX18" fmla="*/ 352961 w 2915734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627281 w 2915734"/>
              <a:gd name="connsiteY17" fmla="*/ 101304 h 1931697"/>
              <a:gd name="connsiteX18" fmla="*/ 352961 w 2915734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601155 w 2915734"/>
              <a:gd name="connsiteY17" fmla="*/ 62115 h 1931697"/>
              <a:gd name="connsiteX18" fmla="*/ 352961 w 2915734"/>
              <a:gd name="connsiteY18" fmla="*/ 192744 h 1931697"/>
              <a:gd name="connsiteX0" fmla="*/ 352961 w 2915734"/>
              <a:gd name="connsiteY0" fmla="*/ 192744 h 1937862"/>
              <a:gd name="connsiteX1" fmla="*/ 104767 w 2915734"/>
              <a:gd name="connsiteY1" fmla="*/ 467065 h 1937862"/>
              <a:gd name="connsiteX2" fmla="*/ 264 w 2915734"/>
              <a:gd name="connsiteY2" fmla="*/ 950390 h 1937862"/>
              <a:gd name="connsiteX3" fmla="*/ 130891 w 2915734"/>
              <a:gd name="connsiteY3" fmla="*/ 1368401 h 1937862"/>
              <a:gd name="connsiteX4" fmla="*/ 509716 w 2915734"/>
              <a:gd name="connsiteY4" fmla="*/ 1721099 h 1937862"/>
              <a:gd name="connsiteX5" fmla="*/ 993041 w 2915734"/>
              <a:gd name="connsiteY5" fmla="*/ 1838664 h 1937862"/>
              <a:gd name="connsiteX6" fmla="*/ 1528618 w 2915734"/>
              <a:gd name="connsiteY6" fmla="*/ 1917041 h 1937862"/>
              <a:gd name="connsiteX7" fmla="*/ 2077258 w 2915734"/>
              <a:gd name="connsiteY7" fmla="*/ 1930104 h 1937862"/>
              <a:gd name="connsiteX8" fmla="*/ 2691212 w 2915734"/>
              <a:gd name="connsiteY8" fmla="*/ 1812539 h 1937862"/>
              <a:gd name="connsiteX9" fmla="*/ 2887155 w 2915734"/>
              <a:gd name="connsiteY9" fmla="*/ 1525156 h 1937862"/>
              <a:gd name="connsiteX10" fmla="*/ 2913281 w 2915734"/>
              <a:gd name="connsiteY10" fmla="*/ 1198584 h 1937862"/>
              <a:gd name="connsiteX11" fmla="*/ 2874092 w 2915734"/>
              <a:gd name="connsiteY11" fmla="*/ 780573 h 1937862"/>
              <a:gd name="connsiteX12" fmla="*/ 2678150 w 2915734"/>
              <a:gd name="connsiteY12" fmla="*/ 427876 h 1937862"/>
              <a:gd name="connsiteX13" fmla="*/ 2364641 w 2915734"/>
              <a:gd name="connsiteY13" fmla="*/ 205807 h 1937862"/>
              <a:gd name="connsiteX14" fmla="*/ 1946630 w 2915734"/>
              <a:gd name="connsiteY14" fmla="*/ 75179 h 1937862"/>
              <a:gd name="connsiteX15" fmla="*/ 1319612 w 2915734"/>
              <a:gd name="connsiteY15" fmla="*/ 9864 h 1937862"/>
              <a:gd name="connsiteX16" fmla="*/ 979978 w 2915734"/>
              <a:gd name="connsiteY16" fmla="*/ 9864 h 1937862"/>
              <a:gd name="connsiteX17" fmla="*/ 601155 w 2915734"/>
              <a:gd name="connsiteY17" fmla="*/ 62115 h 1937862"/>
              <a:gd name="connsiteX18" fmla="*/ 352961 w 2915734"/>
              <a:gd name="connsiteY18" fmla="*/ 192744 h 1937862"/>
              <a:gd name="connsiteX0" fmla="*/ 352961 w 2921445"/>
              <a:gd name="connsiteY0" fmla="*/ 192744 h 1938828"/>
              <a:gd name="connsiteX1" fmla="*/ 104767 w 2921445"/>
              <a:gd name="connsiteY1" fmla="*/ 467065 h 1938828"/>
              <a:gd name="connsiteX2" fmla="*/ 264 w 2921445"/>
              <a:gd name="connsiteY2" fmla="*/ 950390 h 1938828"/>
              <a:gd name="connsiteX3" fmla="*/ 130891 w 2921445"/>
              <a:gd name="connsiteY3" fmla="*/ 1368401 h 1938828"/>
              <a:gd name="connsiteX4" fmla="*/ 509716 w 2921445"/>
              <a:gd name="connsiteY4" fmla="*/ 1721099 h 1938828"/>
              <a:gd name="connsiteX5" fmla="*/ 993041 w 2921445"/>
              <a:gd name="connsiteY5" fmla="*/ 1838664 h 1938828"/>
              <a:gd name="connsiteX6" fmla="*/ 1528618 w 2921445"/>
              <a:gd name="connsiteY6" fmla="*/ 1917041 h 1938828"/>
              <a:gd name="connsiteX7" fmla="*/ 2077258 w 2921445"/>
              <a:gd name="connsiteY7" fmla="*/ 1930104 h 1938828"/>
              <a:gd name="connsiteX8" fmla="*/ 2586709 w 2921445"/>
              <a:gd name="connsiteY8" fmla="*/ 1799476 h 1938828"/>
              <a:gd name="connsiteX9" fmla="*/ 2887155 w 2921445"/>
              <a:gd name="connsiteY9" fmla="*/ 1525156 h 1938828"/>
              <a:gd name="connsiteX10" fmla="*/ 2913281 w 2921445"/>
              <a:gd name="connsiteY10" fmla="*/ 1198584 h 1938828"/>
              <a:gd name="connsiteX11" fmla="*/ 2874092 w 2921445"/>
              <a:gd name="connsiteY11" fmla="*/ 780573 h 1938828"/>
              <a:gd name="connsiteX12" fmla="*/ 2678150 w 2921445"/>
              <a:gd name="connsiteY12" fmla="*/ 427876 h 1938828"/>
              <a:gd name="connsiteX13" fmla="*/ 2364641 w 2921445"/>
              <a:gd name="connsiteY13" fmla="*/ 205807 h 1938828"/>
              <a:gd name="connsiteX14" fmla="*/ 1946630 w 2921445"/>
              <a:gd name="connsiteY14" fmla="*/ 75179 h 1938828"/>
              <a:gd name="connsiteX15" fmla="*/ 1319612 w 2921445"/>
              <a:gd name="connsiteY15" fmla="*/ 9864 h 1938828"/>
              <a:gd name="connsiteX16" fmla="*/ 979978 w 2921445"/>
              <a:gd name="connsiteY16" fmla="*/ 9864 h 1938828"/>
              <a:gd name="connsiteX17" fmla="*/ 601155 w 2921445"/>
              <a:gd name="connsiteY17" fmla="*/ 62115 h 1938828"/>
              <a:gd name="connsiteX18" fmla="*/ 352961 w 2921445"/>
              <a:gd name="connsiteY18" fmla="*/ 192744 h 1938828"/>
              <a:gd name="connsiteX0" fmla="*/ 352961 w 2915245"/>
              <a:gd name="connsiteY0" fmla="*/ 192744 h 1938828"/>
              <a:gd name="connsiteX1" fmla="*/ 104767 w 2915245"/>
              <a:gd name="connsiteY1" fmla="*/ 467065 h 1938828"/>
              <a:gd name="connsiteX2" fmla="*/ 264 w 2915245"/>
              <a:gd name="connsiteY2" fmla="*/ 950390 h 1938828"/>
              <a:gd name="connsiteX3" fmla="*/ 130891 w 2915245"/>
              <a:gd name="connsiteY3" fmla="*/ 1368401 h 1938828"/>
              <a:gd name="connsiteX4" fmla="*/ 509716 w 2915245"/>
              <a:gd name="connsiteY4" fmla="*/ 1721099 h 1938828"/>
              <a:gd name="connsiteX5" fmla="*/ 993041 w 2915245"/>
              <a:gd name="connsiteY5" fmla="*/ 1838664 h 1938828"/>
              <a:gd name="connsiteX6" fmla="*/ 1528618 w 2915245"/>
              <a:gd name="connsiteY6" fmla="*/ 1917041 h 1938828"/>
              <a:gd name="connsiteX7" fmla="*/ 2077258 w 2915245"/>
              <a:gd name="connsiteY7" fmla="*/ 1930104 h 1938828"/>
              <a:gd name="connsiteX8" fmla="*/ 2586709 w 2915245"/>
              <a:gd name="connsiteY8" fmla="*/ 1799476 h 1938828"/>
              <a:gd name="connsiteX9" fmla="*/ 2874093 w 2915245"/>
              <a:gd name="connsiteY9" fmla="*/ 1407590 h 1938828"/>
              <a:gd name="connsiteX10" fmla="*/ 2913281 w 2915245"/>
              <a:gd name="connsiteY10" fmla="*/ 1198584 h 1938828"/>
              <a:gd name="connsiteX11" fmla="*/ 2874092 w 2915245"/>
              <a:gd name="connsiteY11" fmla="*/ 780573 h 1938828"/>
              <a:gd name="connsiteX12" fmla="*/ 2678150 w 2915245"/>
              <a:gd name="connsiteY12" fmla="*/ 427876 h 1938828"/>
              <a:gd name="connsiteX13" fmla="*/ 2364641 w 2915245"/>
              <a:gd name="connsiteY13" fmla="*/ 205807 h 1938828"/>
              <a:gd name="connsiteX14" fmla="*/ 1946630 w 2915245"/>
              <a:gd name="connsiteY14" fmla="*/ 75179 h 1938828"/>
              <a:gd name="connsiteX15" fmla="*/ 1319612 w 2915245"/>
              <a:gd name="connsiteY15" fmla="*/ 9864 h 1938828"/>
              <a:gd name="connsiteX16" fmla="*/ 979978 w 2915245"/>
              <a:gd name="connsiteY16" fmla="*/ 9864 h 1938828"/>
              <a:gd name="connsiteX17" fmla="*/ 601155 w 2915245"/>
              <a:gd name="connsiteY17" fmla="*/ 62115 h 1938828"/>
              <a:gd name="connsiteX18" fmla="*/ 352961 w 2915245"/>
              <a:gd name="connsiteY18" fmla="*/ 192744 h 1938828"/>
              <a:gd name="connsiteX0" fmla="*/ 352961 w 2913857"/>
              <a:gd name="connsiteY0" fmla="*/ 192744 h 1938828"/>
              <a:gd name="connsiteX1" fmla="*/ 104767 w 2913857"/>
              <a:gd name="connsiteY1" fmla="*/ 467065 h 1938828"/>
              <a:gd name="connsiteX2" fmla="*/ 264 w 2913857"/>
              <a:gd name="connsiteY2" fmla="*/ 950390 h 1938828"/>
              <a:gd name="connsiteX3" fmla="*/ 130891 w 2913857"/>
              <a:gd name="connsiteY3" fmla="*/ 1368401 h 1938828"/>
              <a:gd name="connsiteX4" fmla="*/ 509716 w 2913857"/>
              <a:gd name="connsiteY4" fmla="*/ 1721099 h 1938828"/>
              <a:gd name="connsiteX5" fmla="*/ 993041 w 2913857"/>
              <a:gd name="connsiteY5" fmla="*/ 1838664 h 1938828"/>
              <a:gd name="connsiteX6" fmla="*/ 1528618 w 2913857"/>
              <a:gd name="connsiteY6" fmla="*/ 1917041 h 1938828"/>
              <a:gd name="connsiteX7" fmla="*/ 2077258 w 2913857"/>
              <a:gd name="connsiteY7" fmla="*/ 1930104 h 1938828"/>
              <a:gd name="connsiteX8" fmla="*/ 2586709 w 2913857"/>
              <a:gd name="connsiteY8" fmla="*/ 1799476 h 1938828"/>
              <a:gd name="connsiteX9" fmla="*/ 2861030 w 2913857"/>
              <a:gd name="connsiteY9" fmla="*/ 1499030 h 1938828"/>
              <a:gd name="connsiteX10" fmla="*/ 2913281 w 2913857"/>
              <a:gd name="connsiteY10" fmla="*/ 1198584 h 1938828"/>
              <a:gd name="connsiteX11" fmla="*/ 2874092 w 2913857"/>
              <a:gd name="connsiteY11" fmla="*/ 780573 h 1938828"/>
              <a:gd name="connsiteX12" fmla="*/ 2678150 w 2913857"/>
              <a:gd name="connsiteY12" fmla="*/ 427876 h 1938828"/>
              <a:gd name="connsiteX13" fmla="*/ 2364641 w 2913857"/>
              <a:gd name="connsiteY13" fmla="*/ 205807 h 1938828"/>
              <a:gd name="connsiteX14" fmla="*/ 1946630 w 2913857"/>
              <a:gd name="connsiteY14" fmla="*/ 75179 h 1938828"/>
              <a:gd name="connsiteX15" fmla="*/ 1319612 w 2913857"/>
              <a:gd name="connsiteY15" fmla="*/ 9864 h 1938828"/>
              <a:gd name="connsiteX16" fmla="*/ 979978 w 2913857"/>
              <a:gd name="connsiteY16" fmla="*/ 9864 h 1938828"/>
              <a:gd name="connsiteX17" fmla="*/ 601155 w 2913857"/>
              <a:gd name="connsiteY17" fmla="*/ 62115 h 1938828"/>
              <a:gd name="connsiteX18" fmla="*/ 352961 w 2913857"/>
              <a:gd name="connsiteY18" fmla="*/ 192744 h 1938828"/>
              <a:gd name="connsiteX0" fmla="*/ 352961 w 2913857"/>
              <a:gd name="connsiteY0" fmla="*/ 192744 h 1954965"/>
              <a:gd name="connsiteX1" fmla="*/ 104767 w 2913857"/>
              <a:gd name="connsiteY1" fmla="*/ 467065 h 1954965"/>
              <a:gd name="connsiteX2" fmla="*/ 264 w 2913857"/>
              <a:gd name="connsiteY2" fmla="*/ 950390 h 1954965"/>
              <a:gd name="connsiteX3" fmla="*/ 130891 w 2913857"/>
              <a:gd name="connsiteY3" fmla="*/ 1368401 h 1954965"/>
              <a:gd name="connsiteX4" fmla="*/ 509716 w 2913857"/>
              <a:gd name="connsiteY4" fmla="*/ 1721099 h 1954965"/>
              <a:gd name="connsiteX5" fmla="*/ 993041 w 2913857"/>
              <a:gd name="connsiteY5" fmla="*/ 1838664 h 1954965"/>
              <a:gd name="connsiteX6" fmla="*/ 1528618 w 2913857"/>
              <a:gd name="connsiteY6" fmla="*/ 1917041 h 1954965"/>
              <a:gd name="connsiteX7" fmla="*/ 2077258 w 2913857"/>
              <a:gd name="connsiteY7" fmla="*/ 1930104 h 1954965"/>
              <a:gd name="connsiteX8" fmla="*/ 2566568 w 2913857"/>
              <a:gd name="connsiteY8" fmla="*/ 1581496 h 1954965"/>
              <a:gd name="connsiteX9" fmla="*/ 2861030 w 2913857"/>
              <a:gd name="connsiteY9" fmla="*/ 1499030 h 1954965"/>
              <a:gd name="connsiteX10" fmla="*/ 2913281 w 2913857"/>
              <a:gd name="connsiteY10" fmla="*/ 1198584 h 1954965"/>
              <a:gd name="connsiteX11" fmla="*/ 2874092 w 2913857"/>
              <a:gd name="connsiteY11" fmla="*/ 780573 h 1954965"/>
              <a:gd name="connsiteX12" fmla="*/ 2678150 w 2913857"/>
              <a:gd name="connsiteY12" fmla="*/ 427876 h 1954965"/>
              <a:gd name="connsiteX13" fmla="*/ 2364641 w 2913857"/>
              <a:gd name="connsiteY13" fmla="*/ 205807 h 1954965"/>
              <a:gd name="connsiteX14" fmla="*/ 1946630 w 2913857"/>
              <a:gd name="connsiteY14" fmla="*/ 75179 h 1954965"/>
              <a:gd name="connsiteX15" fmla="*/ 1319612 w 2913857"/>
              <a:gd name="connsiteY15" fmla="*/ 9864 h 1954965"/>
              <a:gd name="connsiteX16" fmla="*/ 979978 w 2913857"/>
              <a:gd name="connsiteY16" fmla="*/ 9864 h 1954965"/>
              <a:gd name="connsiteX17" fmla="*/ 601155 w 2913857"/>
              <a:gd name="connsiteY17" fmla="*/ 62115 h 1954965"/>
              <a:gd name="connsiteX18" fmla="*/ 352961 w 2913857"/>
              <a:gd name="connsiteY18" fmla="*/ 192744 h 1954965"/>
              <a:gd name="connsiteX0" fmla="*/ 352961 w 2913857"/>
              <a:gd name="connsiteY0" fmla="*/ 192744 h 1919473"/>
              <a:gd name="connsiteX1" fmla="*/ 104767 w 2913857"/>
              <a:gd name="connsiteY1" fmla="*/ 467065 h 1919473"/>
              <a:gd name="connsiteX2" fmla="*/ 264 w 2913857"/>
              <a:gd name="connsiteY2" fmla="*/ 950390 h 1919473"/>
              <a:gd name="connsiteX3" fmla="*/ 130891 w 2913857"/>
              <a:gd name="connsiteY3" fmla="*/ 1368401 h 1919473"/>
              <a:gd name="connsiteX4" fmla="*/ 509716 w 2913857"/>
              <a:gd name="connsiteY4" fmla="*/ 1721099 h 1919473"/>
              <a:gd name="connsiteX5" fmla="*/ 993041 w 2913857"/>
              <a:gd name="connsiteY5" fmla="*/ 1838664 h 1919473"/>
              <a:gd name="connsiteX6" fmla="*/ 1528618 w 2913857"/>
              <a:gd name="connsiteY6" fmla="*/ 1917041 h 1919473"/>
              <a:gd name="connsiteX7" fmla="*/ 1956408 w 2913857"/>
              <a:gd name="connsiteY7" fmla="*/ 1746541 h 1919473"/>
              <a:gd name="connsiteX8" fmla="*/ 2566568 w 2913857"/>
              <a:gd name="connsiteY8" fmla="*/ 1581496 h 1919473"/>
              <a:gd name="connsiteX9" fmla="*/ 2861030 w 2913857"/>
              <a:gd name="connsiteY9" fmla="*/ 1499030 h 1919473"/>
              <a:gd name="connsiteX10" fmla="*/ 2913281 w 2913857"/>
              <a:gd name="connsiteY10" fmla="*/ 1198584 h 1919473"/>
              <a:gd name="connsiteX11" fmla="*/ 2874092 w 2913857"/>
              <a:gd name="connsiteY11" fmla="*/ 780573 h 1919473"/>
              <a:gd name="connsiteX12" fmla="*/ 2678150 w 2913857"/>
              <a:gd name="connsiteY12" fmla="*/ 427876 h 1919473"/>
              <a:gd name="connsiteX13" fmla="*/ 2364641 w 2913857"/>
              <a:gd name="connsiteY13" fmla="*/ 205807 h 1919473"/>
              <a:gd name="connsiteX14" fmla="*/ 1946630 w 2913857"/>
              <a:gd name="connsiteY14" fmla="*/ 75179 h 1919473"/>
              <a:gd name="connsiteX15" fmla="*/ 1319612 w 2913857"/>
              <a:gd name="connsiteY15" fmla="*/ 9864 h 1919473"/>
              <a:gd name="connsiteX16" fmla="*/ 979978 w 2913857"/>
              <a:gd name="connsiteY16" fmla="*/ 9864 h 1919473"/>
              <a:gd name="connsiteX17" fmla="*/ 601155 w 2913857"/>
              <a:gd name="connsiteY17" fmla="*/ 62115 h 1919473"/>
              <a:gd name="connsiteX18" fmla="*/ 352961 w 2913857"/>
              <a:gd name="connsiteY18" fmla="*/ 192744 h 1919473"/>
              <a:gd name="connsiteX0" fmla="*/ 352961 w 2913857"/>
              <a:gd name="connsiteY0" fmla="*/ 192744 h 1838664"/>
              <a:gd name="connsiteX1" fmla="*/ 104767 w 2913857"/>
              <a:gd name="connsiteY1" fmla="*/ 467065 h 1838664"/>
              <a:gd name="connsiteX2" fmla="*/ 264 w 2913857"/>
              <a:gd name="connsiteY2" fmla="*/ 950390 h 1838664"/>
              <a:gd name="connsiteX3" fmla="*/ 130891 w 2913857"/>
              <a:gd name="connsiteY3" fmla="*/ 1368401 h 1838664"/>
              <a:gd name="connsiteX4" fmla="*/ 509716 w 2913857"/>
              <a:gd name="connsiteY4" fmla="*/ 1721099 h 1838664"/>
              <a:gd name="connsiteX5" fmla="*/ 993041 w 2913857"/>
              <a:gd name="connsiteY5" fmla="*/ 1838664 h 1838664"/>
              <a:gd name="connsiteX6" fmla="*/ 1347343 w 2913857"/>
              <a:gd name="connsiteY6" fmla="*/ 1802314 h 1838664"/>
              <a:gd name="connsiteX7" fmla="*/ 1956408 w 2913857"/>
              <a:gd name="connsiteY7" fmla="*/ 1746541 h 1838664"/>
              <a:gd name="connsiteX8" fmla="*/ 2566568 w 2913857"/>
              <a:gd name="connsiteY8" fmla="*/ 1581496 h 1838664"/>
              <a:gd name="connsiteX9" fmla="*/ 2861030 w 2913857"/>
              <a:gd name="connsiteY9" fmla="*/ 1499030 h 1838664"/>
              <a:gd name="connsiteX10" fmla="*/ 2913281 w 2913857"/>
              <a:gd name="connsiteY10" fmla="*/ 1198584 h 1838664"/>
              <a:gd name="connsiteX11" fmla="*/ 2874092 w 2913857"/>
              <a:gd name="connsiteY11" fmla="*/ 780573 h 1838664"/>
              <a:gd name="connsiteX12" fmla="*/ 2678150 w 2913857"/>
              <a:gd name="connsiteY12" fmla="*/ 427876 h 1838664"/>
              <a:gd name="connsiteX13" fmla="*/ 2364641 w 2913857"/>
              <a:gd name="connsiteY13" fmla="*/ 205807 h 1838664"/>
              <a:gd name="connsiteX14" fmla="*/ 1946630 w 2913857"/>
              <a:gd name="connsiteY14" fmla="*/ 75179 h 1838664"/>
              <a:gd name="connsiteX15" fmla="*/ 1319612 w 2913857"/>
              <a:gd name="connsiteY15" fmla="*/ 9864 h 1838664"/>
              <a:gd name="connsiteX16" fmla="*/ 979978 w 2913857"/>
              <a:gd name="connsiteY16" fmla="*/ 9864 h 1838664"/>
              <a:gd name="connsiteX17" fmla="*/ 601155 w 2913857"/>
              <a:gd name="connsiteY17" fmla="*/ 62115 h 1838664"/>
              <a:gd name="connsiteX18" fmla="*/ 352961 w 2913857"/>
              <a:gd name="connsiteY18" fmla="*/ 192744 h 1838664"/>
              <a:gd name="connsiteX0" fmla="*/ 352961 w 2919257"/>
              <a:gd name="connsiteY0" fmla="*/ 192744 h 1838664"/>
              <a:gd name="connsiteX1" fmla="*/ 104767 w 2919257"/>
              <a:gd name="connsiteY1" fmla="*/ 467065 h 1838664"/>
              <a:gd name="connsiteX2" fmla="*/ 264 w 2919257"/>
              <a:gd name="connsiteY2" fmla="*/ 950390 h 1838664"/>
              <a:gd name="connsiteX3" fmla="*/ 130891 w 2919257"/>
              <a:gd name="connsiteY3" fmla="*/ 1368401 h 1838664"/>
              <a:gd name="connsiteX4" fmla="*/ 509716 w 2919257"/>
              <a:gd name="connsiteY4" fmla="*/ 1721099 h 1838664"/>
              <a:gd name="connsiteX5" fmla="*/ 993041 w 2919257"/>
              <a:gd name="connsiteY5" fmla="*/ 1838664 h 1838664"/>
              <a:gd name="connsiteX6" fmla="*/ 1347343 w 2919257"/>
              <a:gd name="connsiteY6" fmla="*/ 1802314 h 1838664"/>
              <a:gd name="connsiteX7" fmla="*/ 1956408 w 2919257"/>
              <a:gd name="connsiteY7" fmla="*/ 1746541 h 1838664"/>
              <a:gd name="connsiteX8" fmla="*/ 2566568 w 2919257"/>
              <a:gd name="connsiteY8" fmla="*/ 1581496 h 1838664"/>
              <a:gd name="connsiteX9" fmla="*/ 2780464 w 2919257"/>
              <a:gd name="connsiteY9" fmla="*/ 1372830 h 1838664"/>
              <a:gd name="connsiteX10" fmla="*/ 2913281 w 2919257"/>
              <a:gd name="connsiteY10" fmla="*/ 1198584 h 1838664"/>
              <a:gd name="connsiteX11" fmla="*/ 2874092 w 2919257"/>
              <a:gd name="connsiteY11" fmla="*/ 780573 h 1838664"/>
              <a:gd name="connsiteX12" fmla="*/ 2678150 w 2919257"/>
              <a:gd name="connsiteY12" fmla="*/ 427876 h 1838664"/>
              <a:gd name="connsiteX13" fmla="*/ 2364641 w 2919257"/>
              <a:gd name="connsiteY13" fmla="*/ 205807 h 1838664"/>
              <a:gd name="connsiteX14" fmla="*/ 1946630 w 2919257"/>
              <a:gd name="connsiteY14" fmla="*/ 75179 h 1838664"/>
              <a:gd name="connsiteX15" fmla="*/ 1319612 w 2919257"/>
              <a:gd name="connsiteY15" fmla="*/ 9864 h 1838664"/>
              <a:gd name="connsiteX16" fmla="*/ 979978 w 2919257"/>
              <a:gd name="connsiteY16" fmla="*/ 9864 h 1838664"/>
              <a:gd name="connsiteX17" fmla="*/ 601155 w 2919257"/>
              <a:gd name="connsiteY17" fmla="*/ 62115 h 1838664"/>
              <a:gd name="connsiteX18" fmla="*/ 352961 w 2919257"/>
              <a:gd name="connsiteY18" fmla="*/ 192744 h 1838664"/>
              <a:gd name="connsiteX0" fmla="*/ 352961 w 2919257"/>
              <a:gd name="connsiteY0" fmla="*/ 192744 h 1849414"/>
              <a:gd name="connsiteX1" fmla="*/ 104767 w 2919257"/>
              <a:gd name="connsiteY1" fmla="*/ 467065 h 1849414"/>
              <a:gd name="connsiteX2" fmla="*/ 264 w 2919257"/>
              <a:gd name="connsiteY2" fmla="*/ 950390 h 1849414"/>
              <a:gd name="connsiteX3" fmla="*/ 130891 w 2919257"/>
              <a:gd name="connsiteY3" fmla="*/ 1368401 h 1849414"/>
              <a:gd name="connsiteX4" fmla="*/ 268015 w 2919257"/>
              <a:gd name="connsiteY4" fmla="*/ 1594899 h 1849414"/>
              <a:gd name="connsiteX5" fmla="*/ 993041 w 2919257"/>
              <a:gd name="connsiteY5" fmla="*/ 1838664 h 1849414"/>
              <a:gd name="connsiteX6" fmla="*/ 1347343 w 2919257"/>
              <a:gd name="connsiteY6" fmla="*/ 1802314 h 1849414"/>
              <a:gd name="connsiteX7" fmla="*/ 1956408 w 2919257"/>
              <a:gd name="connsiteY7" fmla="*/ 1746541 h 1849414"/>
              <a:gd name="connsiteX8" fmla="*/ 2566568 w 2919257"/>
              <a:gd name="connsiteY8" fmla="*/ 1581496 h 1849414"/>
              <a:gd name="connsiteX9" fmla="*/ 2780464 w 2919257"/>
              <a:gd name="connsiteY9" fmla="*/ 1372830 h 1849414"/>
              <a:gd name="connsiteX10" fmla="*/ 2913281 w 2919257"/>
              <a:gd name="connsiteY10" fmla="*/ 1198584 h 1849414"/>
              <a:gd name="connsiteX11" fmla="*/ 2874092 w 2919257"/>
              <a:gd name="connsiteY11" fmla="*/ 780573 h 1849414"/>
              <a:gd name="connsiteX12" fmla="*/ 2678150 w 2919257"/>
              <a:gd name="connsiteY12" fmla="*/ 427876 h 1849414"/>
              <a:gd name="connsiteX13" fmla="*/ 2364641 w 2919257"/>
              <a:gd name="connsiteY13" fmla="*/ 205807 h 1849414"/>
              <a:gd name="connsiteX14" fmla="*/ 1946630 w 2919257"/>
              <a:gd name="connsiteY14" fmla="*/ 75179 h 1849414"/>
              <a:gd name="connsiteX15" fmla="*/ 1319612 w 2919257"/>
              <a:gd name="connsiteY15" fmla="*/ 9864 h 1849414"/>
              <a:gd name="connsiteX16" fmla="*/ 979978 w 2919257"/>
              <a:gd name="connsiteY16" fmla="*/ 9864 h 1849414"/>
              <a:gd name="connsiteX17" fmla="*/ 601155 w 2919257"/>
              <a:gd name="connsiteY17" fmla="*/ 62115 h 1849414"/>
              <a:gd name="connsiteX18" fmla="*/ 352961 w 2919257"/>
              <a:gd name="connsiteY18" fmla="*/ 192744 h 1849414"/>
              <a:gd name="connsiteX0" fmla="*/ 352961 w 2919257"/>
              <a:gd name="connsiteY0" fmla="*/ 192744 h 1803762"/>
              <a:gd name="connsiteX1" fmla="*/ 104767 w 2919257"/>
              <a:gd name="connsiteY1" fmla="*/ 467065 h 1803762"/>
              <a:gd name="connsiteX2" fmla="*/ 264 w 2919257"/>
              <a:gd name="connsiteY2" fmla="*/ 950390 h 1803762"/>
              <a:gd name="connsiteX3" fmla="*/ 130891 w 2919257"/>
              <a:gd name="connsiteY3" fmla="*/ 1368401 h 1803762"/>
              <a:gd name="connsiteX4" fmla="*/ 268015 w 2919257"/>
              <a:gd name="connsiteY4" fmla="*/ 1594899 h 1803762"/>
              <a:gd name="connsiteX5" fmla="*/ 771482 w 2919257"/>
              <a:gd name="connsiteY5" fmla="*/ 1769828 h 1803762"/>
              <a:gd name="connsiteX6" fmla="*/ 1347343 w 2919257"/>
              <a:gd name="connsiteY6" fmla="*/ 1802314 h 1803762"/>
              <a:gd name="connsiteX7" fmla="*/ 1956408 w 2919257"/>
              <a:gd name="connsiteY7" fmla="*/ 1746541 h 1803762"/>
              <a:gd name="connsiteX8" fmla="*/ 2566568 w 2919257"/>
              <a:gd name="connsiteY8" fmla="*/ 1581496 h 1803762"/>
              <a:gd name="connsiteX9" fmla="*/ 2780464 w 2919257"/>
              <a:gd name="connsiteY9" fmla="*/ 1372830 h 1803762"/>
              <a:gd name="connsiteX10" fmla="*/ 2913281 w 2919257"/>
              <a:gd name="connsiteY10" fmla="*/ 1198584 h 1803762"/>
              <a:gd name="connsiteX11" fmla="*/ 2874092 w 2919257"/>
              <a:gd name="connsiteY11" fmla="*/ 780573 h 1803762"/>
              <a:gd name="connsiteX12" fmla="*/ 2678150 w 2919257"/>
              <a:gd name="connsiteY12" fmla="*/ 427876 h 1803762"/>
              <a:gd name="connsiteX13" fmla="*/ 2364641 w 2919257"/>
              <a:gd name="connsiteY13" fmla="*/ 205807 h 1803762"/>
              <a:gd name="connsiteX14" fmla="*/ 1946630 w 2919257"/>
              <a:gd name="connsiteY14" fmla="*/ 75179 h 1803762"/>
              <a:gd name="connsiteX15" fmla="*/ 1319612 w 2919257"/>
              <a:gd name="connsiteY15" fmla="*/ 9864 h 1803762"/>
              <a:gd name="connsiteX16" fmla="*/ 979978 w 2919257"/>
              <a:gd name="connsiteY16" fmla="*/ 9864 h 1803762"/>
              <a:gd name="connsiteX17" fmla="*/ 601155 w 2919257"/>
              <a:gd name="connsiteY17" fmla="*/ 62115 h 1803762"/>
              <a:gd name="connsiteX18" fmla="*/ 352961 w 2919257"/>
              <a:gd name="connsiteY18" fmla="*/ 192744 h 1803762"/>
              <a:gd name="connsiteX0" fmla="*/ 352961 w 2919257"/>
              <a:gd name="connsiteY0" fmla="*/ 192744 h 1804293"/>
              <a:gd name="connsiteX1" fmla="*/ 104767 w 2919257"/>
              <a:gd name="connsiteY1" fmla="*/ 467065 h 1804293"/>
              <a:gd name="connsiteX2" fmla="*/ 264 w 2919257"/>
              <a:gd name="connsiteY2" fmla="*/ 950390 h 1804293"/>
              <a:gd name="connsiteX3" fmla="*/ 130891 w 2919257"/>
              <a:gd name="connsiteY3" fmla="*/ 1368401 h 1804293"/>
              <a:gd name="connsiteX4" fmla="*/ 348581 w 2919257"/>
              <a:gd name="connsiteY4" fmla="*/ 1571954 h 1804293"/>
              <a:gd name="connsiteX5" fmla="*/ 771482 w 2919257"/>
              <a:gd name="connsiteY5" fmla="*/ 1769828 h 1804293"/>
              <a:gd name="connsiteX6" fmla="*/ 1347343 w 2919257"/>
              <a:gd name="connsiteY6" fmla="*/ 1802314 h 1804293"/>
              <a:gd name="connsiteX7" fmla="*/ 1956408 w 2919257"/>
              <a:gd name="connsiteY7" fmla="*/ 1746541 h 1804293"/>
              <a:gd name="connsiteX8" fmla="*/ 2566568 w 2919257"/>
              <a:gd name="connsiteY8" fmla="*/ 1581496 h 1804293"/>
              <a:gd name="connsiteX9" fmla="*/ 2780464 w 2919257"/>
              <a:gd name="connsiteY9" fmla="*/ 1372830 h 1804293"/>
              <a:gd name="connsiteX10" fmla="*/ 2913281 w 2919257"/>
              <a:gd name="connsiteY10" fmla="*/ 1198584 h 1804293"/>
              <a:gd name="connsiteX11" fmla="*/ 2874092 w 2919257"/>
              <a:gd name="connsiteY11" fmla="*/ 780573 h 1804293"/>
              <a:gd name="connsiteX12" fmla="*/ 2678150 w 2919257"/>
              <a:gd name="connsiteY12" fmla="*/ 427876 h 1804293"/>
              <a:gd name="connsiteX13" fmla="*/ 2364641 w 2919257"/>
              <a:gd name="connsiteY13" fmla="*/ 205807 h 1804293"/>
              <a:gd name="connsiteX14" fmla="*/ 1946630 w 2919257"/>
              <a:gd name="connsiteY14" fmla="*/ 75179 h 1804293"/>
              <a:gd name="connsiteX15" fmla="*/ 1319612 w 2919257"/>
              <a:gd name="connsiteY15" fmla="*/ 9864 h 1804293"/>
              <a:gd name="connsiteX16" fmla="*/ 979978 w 2919257"/>
              <a:gd name="connsiteY16" fmla="*/ 9864 h 1804293"/>
              <a:gd name="connsiteX17" fmla="*/ 601155 w 2919257"/>
              <a:gd name="connsiteY17" fmla="*/ 62115 h 1804293"/>
              <a:gd name="connsiteX18" fmla="*/ 352961 w 2919257"/>
              <a:gd name="connsiteY18" fmla="*/ 192744 h 1804293"/>
              <a:gd name="connsiteX0" fmla="*/ 356905 w 2923201"/>
              <a:gd name="connsiteY0" fmla="*/ 192744 h 1804293"/>
              <a:gd name="connsiteX1" fmla="*/ 108711 w 2923201"/>
              <a:gd name="connsiteY1" fmla="*/ 467065 h 1804293"/>
              <a:gd name="connsiteX2" fmla="*/ 4208 w 2923201"/>
              <a:gd name="connsiteY2" fmla="*/ 950390 h 1804293"/>
              <a:gd name="connsiteX3" fmla="*/ 54269 w 2923201"/>
              <a:gd name="connsiteY3" fmla="*/ 1311038 h 1804293"/>
              <a:gd name="connsiteX4" fmla="*/ 352525 w 2923201"/>
              <a:gd name="connsiteY4" fmla="*/ 1571954 h 1804293"/>
              <a:gd name="connsiteX5" fmla="*/ 775426 w 2923201"/>
              <a:gd name="connsiteY5" fmla="*/ 1769828 h 1804293"/>
              <a:gd name="connsiteX6" fmla="*/ 1351287 w 2923201"/>
              <a:gd name="connsiteY6" fmla="*/ 1802314 h 1804293"/>
              <a:gd name="connsiteX7" fmla="*/ 1960352 w 2923201"/>
              <a:gd name="connsiteY7" fmla="*/ 1746541 h 1804293"/>
              <a:gd name="connsiteX8" fmla="*/ 2570512 w 2923201"/>
              <a:gd name="connsiteY8" fmla="*/ 1581496 h 1804293"/>
              <a:gd name="connsiteX9" fmla="*/ 2784408 w 2923201"/>
              <a:gd name="connsiteY9" fmla="*/ 1372830 h 1804293"/>
              <a:gd name="connsiteX10" fmla="*/ 2917225 w 2923201"/>
              <a:gd name="connsiteY10" fmla="*/ 1198584 h 1804293"/>
              <a:gd name="connsiteX11" fmla="*/ 2878036 w 2923201"/>
              <a:gd name="connsiteY11" fmla="*/ 780573 h 1804293"/>
              <a:gd name="connsiteX12" fmla="*/ 2682094 w 2923201"/>
              <a:gd name="connsiteY12" fmla="*/ 427876 h 1804293"/>
              <a:gd name="connsiteX13" fmla="*/ 2368585 w 2923201"/>
              <a:gd name="connsiteY13" fmla="*/ 205807 h 1804293"/>
              <a:gd name="connsiteX14" fmla="*/ 1950574 w 2923201"/>
              <a:gd name="connsiteY14" fmla="*/ 75179 h 1804293"/>
              <a:gd name="connsiteX15" fmla="*/ 1323556 w 2923201"/>
              <a:gd name="connsiteY15" fmla="*/ 9864 h 1804293"/>
              <a:gd name="connsiteX16" fmla="*/ 983922 w 2923201"/>
              <a:gd name="connsiteY16" fmla="*/ 9864 h 1804293"/>
              <a:gd name="connsiteX17" fmla="*/ 605099 w 2923201"/>
              <a:gd name="connsiteY17" fmla="*/ 62115 h 1804293"/>
              <a:gd name="connsiteX18" fmla="*/ 356905 w 2923201"/>
              <a:gd name="connsiteY18" fmla="*/ 192744 h 1804293"/>
              <a:gd name="connsiteX0" fmla="*/ 394407 w 2960703"/>
              <a:gd name="connsiteY0" fmla="*/ 192744 h 1804293"/>
              <a:gd name="connsiteX1" fmla="*/ 146213 w 2960703"/>
              <a:gd name="connsiteY1" fmla="*/ 467065 h 1804293"/>
              <a:gd name="connsiteX2" fmla="*/ 1427 w 2960703"/>
              <a:gd name="connsiteY2" fmla="*/ 870081 h 1804293"/>
              <a:gd name="connsiteX3" fmla="*/ 91771 w 2960703"/>
              <a:gd name="connsiteY3" fmla="*/ 1311038 h 1804293"/>
              <a:gd name="connsiteX4" fmla="*/ 390027 w 2960703"/>
              <a:gd name="connsiteY4" fmla="*/ 1571954 h 1804293"/>
              <a:gd name="connsiteX5" fmla="*/ 812928 w 2960703"/>
              <a:gd name="connsiteY5" fmla="*/ 1769828 h 1804293"/>
              <a:gd name="connsiteX6" fmla="*/ 1388789 w 2960703"/>
              <a:gd name="connsiteY6" fmla="*/ 1802314 h 1804293"/>
              <a:gd name="connsiteX7" fmla="*/ 1997854 w 2960703"/>
              <a:gd name="connsiteY7" fmla="*/ 1746541 h 1804293"/>
              <a:gd name="connsiteX8" fmla="*/ 2608014 w 2960703"/>
              <a:gd name="connsiteY8" fmla="*/ 1581496 h 1804293"/>
              <a:gd name="connsiteX9" fmla="*/ 2821910 w 2960703"/>
              <a:gd name="connsiteY9" fmla="*/ 1372830 h 1804293"/>
              <a:gd name="connsiteX10" fmla="*/ 2954727 w 2960703"/>
              <a:gd name="connsiteY10" fmla="*/ 1198584 h 1804293"/>
              <a:gd name="connsiteX11" fmla="*/ 2915538 w 2960703"/>
              <a:gd name="connsiteY11" fmla="*/ 780573 h 1804293"/>
              <a:gd name="connsiteX12" fmla="*/ 2719596 w 2960703"/>
              <a:gd name="connsiteY12" fmla="*/ 427876 h 1804293"/>
              <a:gd name="connsiteX13" fmla="*/ 2406087 w 2960703"/>
              <a:gd name="connsiteY13" fmla="*/ 205807 h 1804293"/>
              <a:gd name="connsiteX14" fmla="*/ 1988076 w 2960703"/>
              <a:gd name="connsiteY14" fmla="*/ 75179 h 1804293"/>
              <a:gd name="connsiteX15" fmla="*/ 1361058 w 2960703"/>
              <a:gd name="connsiteY15" fmla="*/ 9864 h 1804293"/>
              <a:gd name="connsiteX16" fmla="*/ 1021424 w 2960703"/>
              <a:gd name="connsiteY16" fmla="*/ 9864 h 1804293"/>
              <a:gd name="connsiteX17" fmla="*/ 642601 w 2960703"/>
              <a:gd name="connsiteY17" fmla="*/ 62115 h 1804293"/>
              <a:gd name="connsiteX18" fmla="*/ 394407 w 2960703"/>
              <a:gd name="connsiteY18" fmla="*/ 192744 h 1804293"/>
              <a:gd name="connsiteX0" fmla="*/ 394407 w 2944948"/>
              <a:gd name="connsiteY0" fmla="*/ 192744 h 1804293"/>
              <a:gd name="connsiteX1" fmla="*/ 146213 w 2944948"/>
              <a:gd name="connsiteY1" fmla="*/ 467065 h 1804293"/>
              <a:gd name="connsiteX2" fmla="*/ 1427 w 2944948"/>
              <a:gd name="connsiteY2" fmla="*/ 870081 h 1804293"/>
              <a:gd name="connsiteX3" fmla="*/ 91771 w 2944948"/>
              <a:gd name="connsiteY3" fmla="*/ 1311038 h 1804293"/>
              <a:gd name="connsiteX4" fmla="*/ 390027 w 2944948"/>
              <a:gd name="connsiteY4" fmla="*/ 1571954 h 1804293"/>
              <a:gd name="connsiteX5" fmla="*/ 812928 w 2944948"/>
              <a:gd name="connsiteY5" fmla="*/ 1769828 h 1804293"/>
              <a:gd name="connsiteX6" fmla="*/ 1388789 w 2944948"/>
              <a:gd name="connsiteY6" fmla="*/ 1802314 h 1804293"/>
              <a:gd name="connsiteX7" fmla="*/ 1997854 w 2944948"/>
              <a:gd name="connsiteY7" fmla="*/ 1746541 h 1804293"/>
              <a:gd name="connsiteX8" fmla="*/ 2608014 w 2944948"/>
              <a:gd name="connsiteY8" fmla="*/ 1581496 h 1804293"/>
              <a:gd name="connsiteX9" fmla="*/ 2821910 w 2944948"/>
              <a:gd name="connsiteY9" fmla="*/ 1372830 h 1804293"/>
              <a:gd name="connsiteX10" fmla="*/ 2934586 w 2944948"/>
              <a:gd name="connsiteY10" fmla="*/ 1083857 h 1804293"/>
              <a:gd name="connsiteX11" fmla="*/ 2915538 w 2944948"/>
              <a:gd name="connsiteY11" fmla="*/ 780573 h 1804293"/>
              <a:gd name="connsiteX12" fmla="*/ 2719596 w 2944948"/>
              <a:gd name="connsiteY12" fmla="*/ 427876 h 1804293"/>
              <a:gd name="connsiteX13" fmla="*/ 2406087 w 2944948"/>
              <a:gd name="connsiteY13" fmla="*/ 205807 h 1804293"/>
              <a:gd name="connsiteX14" fmla="*/ 1988076 w 2944948"/>
              <a:gd name="connsiteY14" fmla="*/ 75179 h 1804293"/>
              <a:gd name="connsiteX15" fmla="*/ 1361058 w 2944948"/>
              <a:gd name="connsiteY15" fmla="*/ 9864 h 1804293"/>
              <a:gd name="connsiteX16" fmla="*/ 1021424 w 2944948"/>
              <a:gd name="connsiteY16" fmla="*/ 9864 h 1804293"/>
              <a:gd name="connsiteX17" fmla="*/ 642601 w 2944948"/>
              <a:gd name="connsiteY17" fmla="*/ 62115 h 1804293"/>
              <a:gd name="connsiteX18" fmla="*/ 394407 w 2944948"/>
              <a:gd name="connsiteY18" fmla="*/ 192744 h 180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44948" h="1804293">
                <a:moveTo>
                  <a:pt x="394407" y="192744"/>
                </a:moveTo>
                <a:cubicBezTo>
                  <a:pt x="311676" y="260236"/>
                  <a:pt x="211710" y="354176"/>
                  <a:pt x="146213" y="467065"/>
                </a:cubicBezTo>
                <a:cubicBezTo>
                  <a:pt x="80716" y="579954"/>
                  <a:pt x="10501" y="729419"/>
                  <a:pt x="1427" y="870081"/>
                </a:cubicBezTo>
                <a:cubicBezTo>
                  <a:pt x="-7647" y="1010743"/>
                  <a:pt x="27004" y="1194059"/>
                  <a:pt x="91771" y="1311038"/>
                </a:cubicBezTo>
                <a:cubicBezTo>
                  <a:pt x="156538" y="1428017"/>
                  <a:pt x="269834" y="1495489"/>
                  <a:pt x="390027" y="1571954"/>
                </a:cubicBezTo>
                <a:cubicBezTo>
                  <a:pt x="510220" y="1648419"/>
                  <a:pt x="646468" y="1731435"/>
                  <a:pt x="812928" y="1769828"/>
                </a:cubicBezTo>
                <a:cubicBezTo>
                  <a:pt x="979388" y="1808221"/>
                  <a:pt x="1191301" y="1806195"/>
                  <a:pt x="1388789" y="1802314"/>
                </a:cubicBezTo>
                <a:cubicBezTo>
                  <a:pt x="1586277" y="1798433"/>
                  <a:pt x="1794650" y="1783344"/>
                  <a:pt x="1997854" y="1746541"/>
                </a:cubicBezTo>
                <a:cubicBezTo>
                  <a:pt x="2201058" y="1709738"/>
                  <a:pt x="2470671" y="1643781"/>
                  <a:pt x="2608014" y="1581496"/>
                </a:cubicBezTo>
                <a:cubicBezTo>
                  <a:pt x="2745357" y="1519211"/>
                  <a:pt x="2767481" y="1455770"/>
                  <a:pt x="2821910" y="1372830"/>
                </a:cubicBezTo>
                <a:cubicBezTo>
                  <a:pt x="2876339" y="1289890"/>
                  <a:pt x="2918981" y="1182566"/>
                  <a:pt x="2934586" y="1083857"/>
                </a:cubicBezTo>
                <a:cubicBezTo>
                  <a:pt x="2950191" y="985148"/>
                  <a:pt x="2951370" y="889903"/>
                  <a:pt x="2915538" y="780573"/>
                </a:cubicBezTo>
                <a:cubicBezTo>
                  <a:pt x="2879706" y="671243"/>
                  <a:pt x="2804504" y="523670"/>
                  <a:pt x="2719596" y="427876"/>
                </a:cubicBezTo>
                <a:cubicBezTo>
                  <a:pt x="2634688" y="332082"/>
                  <a:pt x="2528007" y="264590"/>
                  <a:pt x="2406087" y="205807"/>
                </a:cubicBezTo>
                <a:cubicBezTo>
                  <a:pt x="2284167" y="147024"/>
                  <a:pt x="2162247" y="107836"/>
                  <a:pt x="1988076" y="75179"/>
                </a:cubicBezTo>
                <a:cubicBezTo>
                  <a:pt x="1813905" y="42522"/>
                  <a:pt x="1522167" y="20750"/>
                  <a:pt x="1361058" y="9864"/>
                </a:cubicBezTo>
                <a:cubicBezTo>
                  <a:pt x="1199949" y="-1022"/>
                  <a:pt x="1158584" y="-5376"/>
                  <a:pt x="1021424" y="9864"/>
                </a:cubicBezTo>
                <a:cubicBezTo>
                  <a:pt x="884264" y="25104"/>
                  <a:pt x="747104" y="31635"/>
                  <a:pt x="642601" y="62115"/>
                </a:cubicBezTo>
                <a:cubicBezTo>
                  <a:pt x="538098" y="92595"/>
                  <a:pt x="477138" y="125252"/>
                  <a:pt x="394407" y="192744"/>
                </a:cubicBez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7473280" y="4005064"/>
            <a:ext cx="2305106" cy="2479421"/>
          </a:xfrm>
          <a:custGeom>
            <a:avLst/>
            <a:gdLst>
              <a:gd name="connsiteX0" fmla="*/ 359077 w 3013290"/>
              <a:gd name="connsiteY0" fmla="*/ 192744 h 1930305"/>
              <a:gd name="connsiteX1" fmla="*/ 97820 w 3013290"/>
              <a:gd name="connsiteY1" fmla="*/ 493190 h 1930305"/>
              <a:gd name="connsiteX2" fmla="*/ 6380 w 3013290"/>
              <a:gd name="connsiteY2" fmla="*/ 1041830 h 1930305"/>
              <a:gd name="connsiteX3" fmla="*/ 254574 w 3013290"/>
              <a:gd name="connsiteY3" fmla="*/ 1551282 h 1930305"/>
              <a:gd name="connsiteX4" fmla="*/ 737900 w 3013290"/>
              <a:gd name="connsiteY4" fmla="*/ 1760287 h 1930305"/>
              <a:gd name="connsiteX5" fmla="*/ 1155911 w 3013290"/>
              <a:gd name="connsiteY5" fmla="*/ 1760287 h 1930305"/>
              <a:gd name="connsiteX6" fmla="*/ 1534734 w 3013290"/>
              <a:gd name="connsiteY6" fmla="*/ 1838664 h 1930305"/>
              <a:gd name="connsiteX7" fmla="*/ 2174814 w 3013290"/>
              <a:gd name="connsiteY7" fmla="*/ 1930104 h 1930305"/>
              <a:gd name="connsiteX8" fmla="*/ 2788768 w 3013290"/>
              <a:gd name="connsiteY8" fmla="*/ 1812539 h 1930305"/>
              <a:gd name="connsiteX9" fmla="*/ 2984711 w 3013290"/>
              <a:gd name="connsiteY9" fmla="*/ 1525156 h 1930305"/>
              <a:gd name="connsiteX10" fmla="*/ 3010837 w 3013290"/>
              <a:gd name="connsiteY10" fmla="*/ 1198584 h 1930305"/>
              <a:gd name="connsiteX11" fmla="*/ 2971648 w 3013290"/>
              <a:gd name="connsiteY11" fmla="*/ 780573 h 1930305"/>
              <a:gd name="connsiteX12" fmla="*/ 2775706 w 3013290"/>
              <a:gd name="connsiteY12" fmla="*/ 427876 h 1930305"/>
              <a:gd name="connsiteX13" fmla="*/ 2462197 w 3013290"/>
              <a:gd name="connsiteY13" fmla="*/ 205807 h 1930305"/>
              <a:gd name="connsiteX14" fmla="*/ 2044186 w 3013290"/>
              <a:gd name="connsiteY14" fmla="*/ 75179 h 1930305"/>
              <a:gd name="connsiteX15" fmla="*/ 1417168 w 3013290"/>
              <a:gd name="connsiteY15" fmla="*/ 9864 h 1930305"/>
              <a:gd name="connsiteX16" fmla="*/ 1077534 w 3013290"/>
              <a:gd name="connsiteY16" fmla="*/ 9864 h 1930305"/>
              <a:gd name="connsiteX17" fmla="*/ 594208 w 3013290"/>
              <a:gd name="connsiteY17" fmla="*/ 101304 h 1930305"/>
              <a:gd name="connsiteX18" fmla="*/ 359077 w 3013290"/>
              <a:gd name="connsiteY18" fmla="*/ 192744 h 1930305"/>
              <a:gd name="connsiteX0" fmla="*/ 359077 w 3013290"/>
              <a:gd name="connsiteY0" fmla="*/ 192744 h 1930283"/>
              <a:gd name="connsiteX1" fmla="*/ 97820 w 3013290"/>
              <a:gd name="connsiteY1" fmla="*/ 493190 h 1930283"/>
              <a:gd name="connsiteX2" fmla="*/ 6380 w 3013290"/>
              <a:gd name="connsiteY2" fmla="*/ 1041830 h 1930283"/>
              <a:gd name="connsiteX3" fmla="*/ 254574 w 3013290"/>
              <a:gd name="connsiteY3" fmla="*/ 1551282 h 1930283"/>
              <a:gd name="connsiteX4" fmla="*/ 737900 w 3013290"/>
              <a:gd name="connsiteY4" fmla="*/ 1760287 h 1930283"/>
              <a:gd name="connsiteX5" fmla="*/ 1155911 w 3013290"/>
              <a:gd name="connsiteY5" fmla="*/ 1812538 h 1930283"/>
              <a:gd name="connsiteX6" fmla="*/ 1534734 w 3013290"/>
              <a:gd name="connsiteY6" fmla="*/ 1838664 h 1930283"/>
              <a:gd name="connsiteX7" fmla="*/ 2174814 w 3013290"/>
              <a:gd name="connsiteY7" fmla="*/ 1930104 h 1930283"/>
              <a:gd name="connsiteX8" fmla="*/ 2788768 w 3013290"/>
              <a:gd name="connsiteY8" fmla="*/ 1812539 h 1930283"/>
              <a:gd name="connsiteX9" fmla="*/ 2984711 w 3013290"/>
              <a:gd name="connsiteY9" fmla="*/ 1525156 h 1930283"/>
              <a:gd name="connsiteX10" fmla="*/ 3010837 w 3013290"/>
              <a:gd name="connsiteY10" fmla="*/ 1198584 h 1930283"/>
              <a:gd name="connsiteX11" fmla="*/ 2971648 w 3013290"/>
              <a:gd name="connsiteY11" fmla="*/ 780573 h 1930283"/>
              <a:gd name="connsiteX12" fmla="*/ 2775706 w 3013290"/>
              <a:gd name="connsiteY12" fmla="*/ 427876 h 1930283"/>
              <a:gd name="connsiteX13" fmla="*/ 2462197 w 3013290"/>
              <a:gd name="connsiteY13" fmla="*/ 205807 h 1930283"/>
              <a:gd name="connsiteX14" fmla="*/ 2044186 w 3013290"/>
              <a:gd name="connsiteY14" fmla="*/ 75179 h 1930283"/>
              <a:gd name="connsiteX15" fmla="*/ 1417168 w 3013290"/>
              <a:gd name="connsiteY15" fmla="*/ 9864 h 1930283"/>
              <a:gd name="connsiteX16" fmla="*/ 1077534 w 3013290"/>
              <a:gd name="connsiteY16" fmla="*/ 9864 h 1930283"/>
              <a:gd name="connsiteX17" fmla="*/ 594208 w 3013290"/>
              <a:gd name="connsiteY17" fmla="*/ 101304 h 1930283"/>
              <a:gd name="connsiteX18" fmla="*/ 359077 w 3013290"/>
              <a:gd name="connsiteY18" fmla="*/ 192744 h 1930283"/>
              <a:gd name="connsiteX0" fmla="*/ 359077 w 3013290"/>
              <a:gd name="connsiteY0" fmla="*/ 192744 h 1931824"/>
              <a:gd name="connsiteX1" fmla="*/ 97820 w 3013290"/>
              <a:gd name="connsiteY1" fmla="*/ 493190 h 1931824"/>
              <a:gd name="connsiteX2" fmla="*/ 6380 w 3013290"/>
              <a:gd name="connsiteY2" fmla="*/ 1041830 h 1931824"/>
              <a:gd name="connsiteX3" fmla="*/ 254574 w 3013290"/>
              <a:gd name="connsiteY3" fmla="*/ 1551282 h 1931824"/>
              <a:gd name="connsiteX4" fmla="*/ 737900 w 3013290"/>
              <a:gd name="connsiteY4" fmla="*/ 1760287 h 1931824"/>
              <a:gd name="connsiteX5" fmla="*/ 1155911 w 3013290"/>
              <a:gd name="connsiteY5" fmla="*/ 1812538 h 1931824"/>
              <a:gd name="connsiteX6" fmla="*/ 1534734 w 3013290"/>
              <a:gd name="connsiteY6" fmla="*/ 1877852 h 1931824"/>
              <a:gd name="connsiteX7" fmla="*/ 2174814 w 3013290"/>
              <a:gd name="connsiteY7" fmla="*/ 1930104 h 1931824"/>
              <a:gd name="connsiteX8" fmla="*/ 2788768 w 3013290"/>
              <a:gd name="connsiteY8" fmla="*/ 1812539 h 1931824"/>
              <a:gd name="connsiteX9" fmla="*/ 2984711 w 3013290"/>
              <a:gd name="connsiteY9" fmla="*/ 1525156 h 1931824"/>
              <a:gd name="connsiteX10" fmla="*/ 3010837 w 3013290"/>
              <a:gd name="connsiteY10" fmla="*/ 1198584 h 1931824"/>
              <a:gd name="connsiteX11" fmla="*/ 2971648 w 3013290"/>
              <a:gd name="connsiteY11" fmla="*/ 780573 h 1931824"/>
              <a:gd name="connsiteX12" fmla="*/ 2775706 w 3013290"/>
              <a:gd name="connsiteY12" fmla="*/ 427876 h 1931824"/>
              <a:gd name="connsiteX13" fmla="*/ 2462197 w 3013290"/>
              <a:gd name="connsiteY13" fmla="*/ 205807 h 1931824"/>
              <a:gd name="connsiteX14" fmla="*/ 2044186 w 3013290"/>
              <a:gd name="connsiteY14" fmla="*/ 75179 h 1931824"/>
              <a:gd name="connsiteX15" fmla="*/ 1417168 w 3013290"/>
              <a:gd name="connsiteY15" fmla="*/ 9864 h 1931824"/>
              <a:gd name="connsiteX16" fmla="*/ 1077534 w 3013290"/>
              <a:gd name="connsiteY16" fmla="*/ 9864 h 1931824"/>
              <a:gd name="connsiteX17" fmla="*/ 594208 w 3013290"/>
              <a:gd name="connsiteY17" fmla="*/ 101304 h 1931824"/>
              <a:gd name="connsiteX18" fmla="*/ 359077 w 3013290"/>
              <a:gd name="connsiteY18" fmla="*/ 192744 h 1931824"/>
              <a:gd name="connsiteX0" fmla="*/ 359077 w 3013290"/>
              <a:gd name="connsiteY0" fmla="*/ 192744 h 1931697"/>
              <a:gd name="connsiteX1" fmla="*/ 97820 w 3013290"/>
              <a:gd name="connsiteY1" fmla="*/ 493190 h 1931697"/>
              <a:gd name="connsiteX2" fmla="*/ 6380 w 3013290"/>
              <a:gd name="connsiteY2" fmla="*/ 1041830 h 1931697"/>
              <a:gd name="connsiteX3" fmla="*/ 254574 w 3013290"/>
              <a:gd name="connsiteY3" fmla="*/ 1551282 h 1931697"/>
              <a:gd name="connsiteX4" fmla="*/ 737900 w 3013290"/>
              <a:gd name="connsiteY4" fmla="*/ 1760287 h 1931697"/>
              <a:gd name="connsiteX5" fmla="*/ 1090597 w 3013290"/>
              <a:gd name="connsiteY5" fmla="*/ 1838664 h 1931697"/>
              <a:gd name="connsiteX6" fmla="*/ 1534734 w 3013290"/>
              <a:gd name="connsiteY6" fmla="*/ 1877852 h 1931697"/>
              <a:gd name="connsiteX7" fmla="*/ 2174814 w 3013290"/>
              <a:gd name="connsiteY7" fmla="*/ 1930104 h 1931697"/>
              <a:gd name="connsiteX8" fmla="*/ 2788768 w 3013290"/>
              <a:gd name="connsiteY8" fmla="*/ 1812539 h 1931697"/>
              <a:gd name="connsiteX9" fmla="*/ 2984711 w 3013290"/>
              <a:gd name="connsiteY9" fmla="*/ 1525156 h 1931697"/>
              <a:gd name="connsiteX10" fmla="*/ 3010837 w 3013290"/>
              <a:gd name="connsiteY10" fmla="*/ 1198584 h 1931697"/>
              <a:gd name="connsiteX11" fmla="*/ 2971648 w 3013290"/>
              <a:gd name="connsiteY11" fmla="*/ 780573 h 1931697"/>
              <a:gd name="connsiteX12" fmla="*/ 2775706 w 3013290"/>
              <a:gd name="connsiteY12" fmla="*/ 427876 h 1931697"/>
              <a:gd name="connsiteX13" fmla="*/ 2462197 w 3013290"/>
              <a:gd name="connsiteY13" fmla="*/ 205807 h 1931697"/>
              <a:gd name="connsiteX14" fmla="*/ 2044186 w 3013290"/>
              <a:gd name="connsiteY14" fmla="*/ 75179 h 1931697"/>
              <a:gd name="connsiteX15" fmla="*/ 1417168 w 3013290"/>
              <a:gd name="connsiteY15" fmla="*/ 9864 h 1931697"/>
              <a:gd name="connsiteX16" fmla="*/ 1077534 w 3013290"/>
              <a:gd name="connsiteY16" fmla="*/ 9864 h 1931697"/>
              <a:gd name="connsiteX17" fmla="*/ 594208 w 3013290"/>
              <a:gd name="connsiteY17" fmla="*/ 101304 h 1931697"/>
              <a:gd name="connsiteX18" fmla="*/ 359077 w 3013290"/>
              <a:gd name="connsiteY18" fmla="*/ 192744 h 1931697"/>
              <a:gd name="connsiteX0" fmla="*/ 359077 w 3013290"/>
              <a:gd name="connsiteY0" fmla="*/ 192744 h 1931697"/>
              <a:gd name="connsiteX1" fmla="*/ 97820 w 3013290"/>
              <a:gd name="connsiteY1" fmla="*/ 493190 h 1931697"/>
              <a:gd name="connsiteX2" fmla="*/ 6380 w 3013290"/>
              <a:gd name="connsiteY2" fmla="*/ 1041830 h 1931697"/>
              <a:gd name="connsiteX3" fmla="*/ 254574 w 3013290"/>
              <a:gd name="connsiteY3" fmla="*/ 1551282 h 1931697"/>
              <a:gd name="connsiteX4" fmla="*/ 607272 w 3013290"/>
              <a:gd name="connsiteY4" fmla="*/ 1721099 h 1931697"/>
              <a:gd name="connsiteX5" fmla="*/ 1090597 w 3013290"/>
              <a:gd name="connsiteY5" fmla="*/ 1838664 h 1931697"/>
              <a:gd name="connsiteX6" fmla="*/ 1534734 w 3013290"/>
              <a:gd name="connsiteY6" fmla="*/ 1877852 h 1931697"/>
              <a:gd name="connsiteX7" fmla="*/ 2174814 w 3013290"/>
              <a:gd name="connsiteY7" fmla="*/ 1930104 h 1931697"/>
              <a:gd name="connsiteX8" fmla="*/ 2788768 w 3013290"/>
              <a:gd name="connsiteY8" fmla="*/ 1812539 h 1931697"/>
              <a:gd name="connsiteX9" fmla="*/ 2984711 w 3013290"/>
              <a:gd name="connsiteY9" fmla="*/ 1525156 h 1931697"/>
              <a:gd name="connsiteX10" fmla="*/ 3010837 w 3013290"/>
              <a:gd name="connsiteY10" fmla="*/ 1198584 h 1931697"/>
              <a:gd name="connsiteX11" fmla="*/ 2971648 w 3013290"/>
              <a:gd name="connsiteY11" fmla="*/ 780573 h 1931697"/>
              <a:gd name="connsiteX12" fmla="*/ 2775706 w 3013290"/>
              <a:gd name="connsiteY12" fmla="*/ 427876 h 1931697"/>
              <a:gd name="connsiteX13" fmla="*/ 2462197 w 3013290"/>
              <a:gd name="connsiteY13" fmla="*/ 205807 h 1931697"/>
              <a:gd name="connsiteX14" fmla="*/ 2044186 w 3013290"/>
              <a:gd name="connsiteY14" fmla="*/ 75179 h 1931697"/>
              <a:gd name="connsiteX15" fmla="*/ 1417168 w 3013290"/>
              <a:gd name="connsiteY15" fmla="*/ 9864 h 1931697"/>
              <a:gd name="connsiteX16" fmla="*/ 1077534 w 3013290"/>
              <a:gd name="connsiteY16" fmla="*/ 9864 h 1931697"/>
              <a:gd name="connsiteX17" fmla="*/ 594208 w 3013290"/>
              <a:gd name="connsiteY17" fmla="*/ 101304 h 1931697"/>
              <a:gd name="connsiteX18" fmla="*/ 359077 w 3013290"/>
              <a:gd name="connsiteY18" fmla="*/ 192744 h 1931697"/>
              <a:gd name="connsiteX0" fmla="*/ 353407 w 3007620"/>
              <a:gd name="connsiteY0" fmla="*/ 192744 h 1931697"/>
              <a:gd name="connsiteX1" fmla="*/ 92150 w 3007620"/>
              <a:gd name="connsiteY1" fmla="*/ 493190 h 1931697"/>
              <a:gd name="connsiteX2" fmla="*/ 710 w 3007620"/>
              <a:gd name="connsiteY2" fmla="*/ 1041830 h 1931697"/>
              <a:gd name="connsiteX3" fmla="*/ 131338 w 3007620"/>
              <a:gd name="connsiteY3" fmla="*/ 1433716 h 1931697"/>
              <a:gd name="connsiteX4" fmla="*/ 601602 w 3007620"/>
              <a:gd name="connsiteY4" fmla="*/ 1721099 h 1931697"/>
              <a:gd name="connsiteX5" fmla="*/ 1084927 w 3007620"/>
              <a:gd name="connsiteY5" fmla="*/ 1838664 h 1931697"/>
              <a:gd name="connsiteX6" fmla="*/ 1529064 w 3007620"/>
              <a:gd name="connsiteY6" fmla="*/ 1877852 h 1931697"/>
              <a:gd name="connsiteX7" fmla="*/ 2169144 w 3007620"/>
              <a:gd name="connsiteY7" fmla="*/ 1930104 h 1931697"/>
              <a:gd name="connsiteX8" fmla="*/ 2783098 w 3007620"/>
              <a:gd name="connsiteY8" fmla="*/ 1812539 h 1931697"/>
              <a:gd name="connsiteX9" fmla="*/ 2979041 w 3007620"/>
              <a:gd name="connsiteY9" fmla="*/ 1525156 h 1931697"/>
              <a:gd name="connsiteX10" fmla="*/ 3005167 w 3007620"/>
              <a:gd name="connsiteY10" fmla="*/ 1198584 h 1931697"/>
              <a:gd name="connsiteX11" fmla="*/ 2965978 w 3007620"/>
              <a:gd name="connsiteY11" fmla="*/ 780573 h 1931697"/>
              <a:gd name="connsiteX12" fmla="*/ 2770036 w 3007620"/>
              <a:gd name="connsiteY12" fmla="*/ 427876 h 1931697"/>
              <a:gd name="connsiteX13" fmla="*/ 2456527 w 3007620"/>
              <a:gd name="connsiteY13" fmla="*/ 205807 h 1931697"/>
              <a:gd name="connsiteX14" fmla="*/ 2038516 w 3007620"/>
              <a:gd name="connsiteY14" fmla="*/ 75179 h 1931697"/>
              <a:gd name="connsiteX15" fmla="*/ 1411498 w 3007620"/>
              <a:gd name="connsiteY15" fmla="*/ 9864 h 1931697"/>
              <a:gd name="connsiteX16" fmla="*/ 1071864 w 3007620"/>
              <a:gd name="connsiteY16" fmla="*/ 9864 h 1931697"/>
              <a:gd name="connsiteX17" fmla="*/ 588538 w 3007620"/>
              <a:gd name="connsiteY17" fmla="*/ 101304 h 1931697"/>
              <a:gd name="connsiteX18" fmla="*/ 353407 w 3007620"/>
              <a:gd name="connsiteY18" fmla="*/ 192744 h 1931697"/>
              <a:gd name="connsiteX0" fmla="*/ 354371 w 3008584"/>
              <a:gd name="connsiteY0" fmla="*/ 192744 h 1931697"/>
              <a:gd name="connsiteX1" fmla="*/ 93114 w 3008584"/>
              <a:gd name="connsiteY1" fmla="*/ 493190 h 1931697"/>
              <a:gd name="connsiteX2" fmla="*/ 1674 w 3008584"/>
              <a:gd name="connsiteY2" fmla="*/ 1041830 h 1931697"/>
              <a:gd name="connsiteX3" fmla="*/ 158427 w 3008584"/>
              <a:gd name="connsiteY3" fmla="*/ 1381464 h 1931697"/>
              <a:gd name="connsiteX4" fmla="*/ 602566 w 3008584"/>
              <a:gd name="connsiteY4" fmla="*/ 1721099 h 1931697"/>
              <a:gd name="connsiteX5" fmla="*/ 1085891 w 3008584"/>
              <a:gd name="connsiteY5" fmla="*/ 1838664 h 1931697"/>
              <a:gd name="connsiteX6" fmla="*/ 1530028 w 3008584"/>
              <a:gd name="connsiteY6" fmla="*/ 1877852 h 1931697"/>
              <a:gd name="connsiteX7" fmla="*/ 2170108 w 3008584"/>
              <a:gd name="connsiteY7" fmla="*/ 1930104 h 1931697"/>
              <a:gd name="connsiteX8" fmla="*/ 2784062 w 3008584"/>
              <a:gd name="connsiteY8" fmla="*/ 1812539 h 1931697"/>
              <a:gd name="connsiteX9" fmla="*/ 2980005 w 3008584"/>
              <a:gd name="connsiteY9" fmla="*/ 1525156 h 1931697"/>
              <a:gd name="connsiteX10" fmla="*/ 3006131 w 3008584"/>
              <a:gd name="connsiteY10" fmla="*/ 1198584 h 1931697"/>
              <a:gd name="connsiteX11" fmla="*/ 2966942 w 3008584"/>
              <a:gd name="connsiteY11" fmla="*/ 780573 h 1931697"/>
              <a:gd name="connsiteX12" fmla="*/ 2771000 w 3008584"/>
              <a:gd name="connsiteY12" fmla="*/ 427876 h 1931697"/>
              <a:gd name="connsiteX13" fmla="*/ 2457491 w 3008584"/>
              <a:gd name="connsiteY13" fmla="*/ 205807 h 1931697"/>
              <a:gd name="connsiteX14" fmla="*/ 2039480 w 3008584"/>
              <a:gd name="connsiteY14" fmla="*/ 75179 h 1931697"/>
              <a:gd name="connsiteX15" fmla="*/ 1412462 w 3008584"/>
              <a:gd name="connsiteY15" fmla="*/ 9864 h 1931697"/>
              <a:gd name="connsiteX16" fmla="*/ 1072828 w 3008584"/>
              <a:gd name="connsiteY16" fmla="*/ 9864 h 1931697"/>
              <a:gd name="connsiteX17" fmla="*/ 589502 w 3008584"/>
              <a:gd name="connsiteY17" fmla="*/ 101304 h 1931697"/>
              <a:gd name="connsiteX18" fmla="*/ 354371 w 3008584"/>
              <a:gd name="connsiteY18" fmla="*/ 192744 h 1931697"/>
              <a:gd name="connsiteX0" fmla="*/ 283263 w 2937476"/>
              <a:gd name="connsiteY0" fmla="*/ 192744 h 1931697"/>
              <a:gd name="connsiteX1" fmla="*/ 22006 w 2937476"/>
              <a:gd name="connsiteY1" fmla="*/ 493190 h 1931697"/>
              <a:gd name="connsiteX2" fmla="*/ 22006 w 2937476"/>
              <a:gd name="connsiteY2" fmla="*/ 950390 h 1931697"/>
              <a:gd name="connsiteX3" fmla="*/ 87319 w 2937476"/>
              <a:gd name="connsiteY3" fmla="*/ 1381464 h 1931697"/>
              <a:gd name="connsiteX4" fmla="*/ 531458 w 2937476"/>
              <a:gd name="connsiteY4" fmla="*/ 1721099 h 1931697"/>
              <a:gd name="connsiteX5" fmla="*/ 1014783 w 2937476"/>
              <a:gd name="connsiteY5" fmla="*/ 1838664 h 1931697"/>
              <a:gd name="connsiteX6" fmla="*/ 1458920 w 2937476"/>
              <a:gd name="connsiteY6" fmla="*/ 1877852 h 1931697"/>
              <a:gd name="connsiteX7" fmla="*/ 2099000 w 2937476"/>
              <a:gd name="connsiteY7" fmla="*/ 1930104 h 1931697"/>
              <a:gd name="connsiteX8" fmla="*/ 2712954 w 2937476"/>
              <a:gd name="connsiteY8" fmla="*/ 1812539 h 1931697"/>
              <a:gd name="connsiteX9" fmla="*/ 2908897 w 2937476"/>
              <a:gd name="connsiteY9" fmla="*/ 1525156 h 1931697"/>
              <a:gd name="connsiteX10" fmla="*/ 2935023 w 2937476"/>
              <a:gd name="connsiteY10" fmla="*/ 1198584 h 1931697"/>
              <a:gd name="connsiteX11" fmla="*/ 2895834 w 2937476"/>
              <a:gd name="connsiteY11" fmla="*/ 780573 h 1931697"/>
              <a:gd name="connsiteX12" fmla="*/ 2699892 w 2937476"/>
              <a:gd name="connsiteY12" fmla="*/ 427876 h 1931697"/>
              <a:gd name="connsiteX13" fmla="*/ 2386383 w 2937476"/>
              <a:gd name="connsiteY13" fmla="*/ 205807 h 1931697"/>
              <a:gd name="connsiteX14" fmla="*/ 1968372 w 2937476"/>
              <a:gd name="connsiteY14" fmla="*/ 75179 h 1931697"/>
              <a:gd name="connsiteX15" fmla="*/ 1341354 w 2937476"/>
              <a:gd name="connsiteY15" fmla="*/ 9864 h 1931697"/>
              <a:gd name="connsiteX16" fmla="*/ 1001720 w 2937476"/>
              <a:gd name="connsiteY16" fmla="*/ 9864 h 1931697"/>
              <a:gd name="connsiteX17" fmla="*/ 518394 w 2937476"/>
              <a:gd name="connsiteY17" fmla="*/ 101304 h 1931697"/>
              <a:gd name="connsiteX18" fmla="*/ 283263 w 2937476"/>
              <a:gd name="connsiteY18" fmla="*/ 192744 h 1931697"/>
              <a:gd name="connsiteX0" fmla="*/ 286396 w 2940609"/>
              <a:gd name="connsiteY0" fmla="*/ 192744 h 1931697"/>
              <a:gd name="connsiteX1" fmla="*/ 25139 w 2940609"/>
              <a:gd name="connsiteY1" fmla="*/ 493190 h 1931697"/>
              <a:gd name="connsiteX2" fmla="*/ 25139 w 2940609"/>
              <a:gd name="connsiteY2" fmla="*/ 950390 h 1931697"/>
              <a:gd name="connsiteX3" fmla="*/ 155766 w 2940609"/>
              <a:gd name="connsiteY3" fmla="*/ 1368401 h 1931697"/>
              <a:gd name="connsiteX4" fmla="*/ 534591 w 2940609"/>
              <a:gd name="connsiteY4" fmla="*/ 1721099 h 1931697"/>
              <a:gd name="connsiteX5" fmla="*/ 1017916 w 2940609"/>
              <a:gd name="connsiteY5" fmla="*/ 1838664 h 1931697"/>
              <a:gd name="connsiteX6" fmla="*/ 1462053 w 2940609"/>
              <a:gd name="connsiteY6" fmla="*/ 1877852 h 1931697"/>
              <a:gd name="connsiteX7" fmla="*/ 2102133 w 2940609"/>
              <a:gd name="connsiteY7" fmla="*/ 1930104 h 1931697"/>
              <a:gd name="connsiteX8" fmla="*/ 2716087 w 2940609"/>
              <a:gd name="connsiteY8" fmla="*/ 1812539 h 1931697"/>
              <a:gd name="connsiteX9" fmla="*/ 2912030 w 2940609"/>
              <a:gd name="connsiteY9" fmla="*/ 1525156 h 1931697"/>
              <a:gd name="connsiteX10" fmla="*/ 2938156 w 2940609"/>
              <a:gd name="connsiteY10" fmla="*/ 1198584 h 1931697"/>
              <a:gd name="connsiteX11" fmla="*/ 2898967 w 2940609"/>
              <a:gd name="connsiteY11" fmla="*/ 780573 h 1931697"/>
              <a:gd name="connsiteX12" fmla="*/ 2703025 w 2940609"/>
              <a:gd name="connsiteY12" fmla="*/ 427876 h 1931697"/>
              <a:gd name="connsiteX13" fmla="*/ 2389516 w 2940609"/>
              <a:gd name="connsiteY13" fmla="*/ 205807 h 1931697"/>
              <a:gd name="connsiteX14" fmla="*/ 1971505 w 2940609"/>
              <a:gd name="connsiteY14" fmla="*/ 75179 h 1931697"/>
              <a:gd name="connsiteX15" fmla="*/ 1344487 w 2940609"/>
              <a:gd name="connsiteY15" fmla="*/ 9864 h 1931697"/>
              <a:gd name="connsiteX16" fmla="*/ 1004853 w 2940609"/>
              <a:gd name="connsiteY16" fmla="*/ 9864 h 1931697"/>
              <a:gd name="connsiteX17" fmla="*/ 521527 w 2940609"/>
              <a:gd name="connsiteY17" fmla="*/ 101304 h 1931697"/>
              <a:gd name="connsiteX18" fmla="*/ 286396 w 2940609"/>
              <a:gd name="connsiteY18" fmla="*/ 192744 h 1931697"/>
              <a:gd name="connsiteX0" fmla="*/ 261464 w 2915677"/>
              <a:gd name="connsiteY0" fmla="*/ 192744 h 1931697"/>
              <a:gd name="connsiteX1" fmla="*/ 104710 w 2915677"/>
              <a:gd name="connsiteY1" fmla="*/ 467065 h 1931697"/>
              <a:gd name="connsiteX2" fmla="*/ 207 w 2915677"/>
              <a:gd name="connsiteY2" fmla="*/ 950390 h 1931697"/>
              <a:gd name="connsiteX3" fmla="*/ 130834 w 2915677"/>
              <a:gd name="connsiteY3" fmla="*/ 1368401 h 1931697"/>
              <a:gd name="connsiteX4" fmla="*/ 509659 w 2915677"/>
              <a:gd name="connsiteY4" fmla="*/ 1721099 h 1931697"/>
              <a:gd name="connsiteX5" fmla="*/ 992984 w 2915677"/>
              <a:gd name="connsiteY5" fmla="*/ 1838664 h 1931697"/>
              <a:gd name="connsiteX6" fmla="*/ 1437121 w 2915677"/>
              <a:gd name="connsiteY6" fmla="*/ 1877852 h 1931697"/>
              <a:gd name="connsiteX7" fmla="*/ 2077201 w 2915677"/>
              <a:gd name="connsiteY7" fmla="*/ 1930104 h 1931697"/>
              <a:gd name="connsiteX8" fmla="*/ 2691155 w 2915677"/>
              <a:gd name="connsiteY8" fmla="*/ 1812539 h 1931697"/>
              <a:gd name="connsiteX9" fmla="*/ 2887098 w 2915677"/>
              <a:gd name="connsiteY9" fmla="*/ 1525156 h 1931697"/>
              <a:gd name="connsiteX10" fmla="*/ 2913224 w 2915677"/>
              <a:gd name="connsiteY10" fmla="*/ 1198584 h 1931697"/>
              <a:gd name="connsiteX11" fmla="*/ 2874035 w 2915677"/>
              <a:gd name="connsiteY11" fmla="*/ 780573 h 1931697"/>
              <a:gd name="connsiteX12" fmla="*/ 2678093 w 2915677"/>
              <a:gd name="connsiteY12" fmla="*/ 427876 h 1931697"/>
              <a:gd name="connsiteX13" fmla="*/ 2364584 w 2915677"/>
              <a:gd name="connsiteY13" fmla="*/ 205807 h 1931697"/>
              <a:gd name="connsiteX14" fmla="*/ 1946573 w 2915677"/>
              <a:gd name="connsiteY14" fmla="*/ 75179 h 1931697"/>
              <a:gd name="connsiteX15" fmla="*/ 1319555 w 2915677"/>
              <a:gd name="connsiteY15" fmla="*/ 9864 h 1931697"/>
              <a:gd name="connsiteX16" fmla="*/ 979921 w 2915677"/>
              <a:gd name="connsiteY16" fmla="*/ 9864 h 1931697"/>
              <a:gd name="connsiteX17" fmla="*/ 496595 w 2915677"/>
              <a:gd name="connsiteY17" fmla="*/ 101304 h 1931697"/>
              <a:gd name="connsiteX18" fmla="*/ 261464 w 2915677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496652 w 2915734"/>
              <a:gd name="connsiteY17" fmla="*/ 101304 h 1931697"/>
              <a:gd name="connsiteX18" fmla="*/ 352961 w 2915734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627281 w 2915734"/>
              <a:gd name="connsiteY17" fmla="*/ 101304 h 1931697"/>
              <a:gd name="connsiteX18" fmla="*/ 352961 w 2915734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601155 w 2915734"/>
              <a:gd name="connsiteY17" fmla="*/ 62115 h 1931697"/>
              <a:gd name="connsiteX18" fmla="*/ 352961 w 2915734"/>
              <a:gd name="connsiteY18" fmla="*/ 192744 h 1931697"/>
              <a:gd name="connsiteX0" fmla="*/ 352961 w 2915734"/>
              <a:gd name="connsiteY0" fmla="*/ 192744 h 1937862"/>
              <a:gd name="connsiteX1" fmla="*/ 104767 w 2915734"/>
              <a:gd name="connsiteY1" fmla="*/ 467065 h 1937862"/>
              <a:gd name="connsiteX2" fmla="*/ 264 w 2915734"/>
              <a:gd name="connsiteY2" fmla="*/ 950390 h 1937862"/>
              <a:gd name="connsiteX3" fmla="*/ 130891 w 2915734"/>
              <a:gd name="connsiteY3" fmla="*/ 1368401 h 1937862"/>
              <a:gd name="connsiteX4" fmla="*/ 509716 w 2915734"/>
              <a:gd name="connsiteY4" fmla="*/ 1721099 h 1937862"/>
              <a:gd name="connsiteX5" fmla="*/ 993041 w 2915734"/>
              <a:gd name="connsiteY5" fmla="*/ 1838664 h 1937862"/>
              <a:gd name="connsiteX6" fmla="*/ 1528618 w 2915734"/>
              <a:gd name="connsiteY6" fmla="*/ 1917041 h 1937862"/>
              <a:gd name="connsiteX7" fmla="*/ 2077258 w 2915734"/>
              <a:gd name="connsiteY7" fmla="*/ 1930104 h 1937862"/>
              <a:gd name="connsiteX8" fmla="*/ 2691212 w 2915734"/>
              <a:gd name="connsiteY8" fmla="*/ 1812539 h 1937862"/>
              <a:gd name="connsiteX9" fmla="*/ 2887155 w 2915734"/>
              <a:gd name="connsiteY9" fmla="*/ 1525156 h 1937862"/>
              <a:gd name="connsiteX10" fmla="*/ 2913281 w 2915734"/>
              <a:gd name="connsiteY10" fmla="*/ 1198584 h 1937862"/>
              <a:gd name="connsiteX11" fmla="*/ 2874092 w 2915734"/>
              <a:gd name="connsiteY11" fmla="*/ 780573 h 1937862"/>
              <a:gd name="connsiteX12" fmla="*/ 2678150 w 2915734"/>
              <a:gd name="connsiteY12" fmla="*/ 427876 h 1937862"/>
              <a:gd name="connsiteX13" fmla="*/ 2364641 w 2915734"/>
              <a:gd name="connsiteY13" fmla="*/ 205807 h 1937862"/>
              <a:gd name="connsiteX14" fmla="*/ 1946630 w 2915734"/>
              <a:gd name="connsiteY14" fmla="*/ 75179 h 1937862"/>
              <a:gd name="connsiteX15" fmla="*/ 1319612 w 2915734"/>
              <a:gd name="connsiteY15" fmla="*/ 9864 h 1937862"/>
              <a:gd name="connsiteX16" fmla="*/ 979978 w 2915734"/>
              <a:gd name="connsiteY16" fmla="*/ 9864 h 1937862"/>
              <a:gd name="connsiteX17" fmla="*/ 601155 w 2915734"/>
              <a:gd name="connsiteY17" fmla="*/ 62115 h 1937862"/>
              <a:gd name="connsiteX18" fmla="*/ 352961 w 2915734"/>
              <a:gd name="connsiteY18" fmla="*/ 192744 h 1937862"/>
              <a:gd name="connsiteX0" fmla="*/ 352961 w 2921445"/>
              <a:gd name="connsiteY0" fmla="*/ 192744 h 1938828"/>
              <a:gd name="connsiteX1" fmla="*/ 104767 w 2921445"/>
              <a:gd name="connsiteY1" fmla="*/ 467065 h 1938828"/>
              <a:gd name="connsiteX2" fmla="*/ 264 w 2921445"/>
              <a:gd name="connsiteY2" fmla="*/ 950390 h 1938828"/>
              <a:gd name="connsiteX3" fmla="*/ 130891 w 2921445"/>
              <a:gd name="connsiteY3" fmla="*/ 1368401 h 1938828"/>
              <a:gd name="connsiteX4" fmla="*/ 509716 w 2921445"/>
              <a:gd name="connsiteY4" fmla="*/ 1721099 h 1938828"/>
              <a:gd name="connsiteX5" fmla="*/ 993041 w 2921445"/>
              <a:gd name="connsiteY5" fmla="*/ 1838664 h 1938828"/>
              <a:gd name="connsiteX6" fmla="*/ 1528618 w 2921445"/>
              <a:gd name="connsiteY6" fmla="*/ 1917041 h 1938828"/>
              <a:gd name="connsiteX7" fmla="*/ 2077258 w 2921445"/>
              <a:gd name="connsiteY7" fmla="*/ 1930104 h 1938828"/>
              <a:gd name="connsiteX8" fmla="*/ 2586709 w 2921445"/>
              <a:gd name="connsiteY8" fmla="*/ 1799476 h 1938828"/>
              <a:gd name="connsiteX9" fmla="*/ 2887155 w 2921445"/>
              <a:gd name="connsiteY9" fmla="*/ 1525156 h 1938828"/>
              <a:gd name="connsiteX10" fmla="*/ 2913281 w 2921445"/>
              <a:gd name="connsiteY10" fmla="*/ 1198584 h 1938828"/>
              <a:gd name="connsiteX11" fmla="*/ 2874092 w 2921445"/>
              <a:gd name="connsiteY11" fmla="*/ 780573 h 1938828"/>
              <a:gd name="connsiteX12" fmla="*/ 2678150 w 2921445"/>
              <a:gd name="connsiteY12" fmla="*/ 427876 h 1938828"/>
              <a:gd name="connsiteX13" fmla="*/ 2364641 w 2921445"/>
              <a:gd name="connsiteY13" fmla="*/ 205807 h 1938828"/>
              <a:gd name="connsiteX14" fmla="*/ 1946630 w 2921445"/>
              <a:gd name="connsiteY14" fmla="*/ 75179 h 1938828"/>
              <a:gd name="connsiteX15" fmla="*/ 1319612 w 2921445"/>
              <a:gd name="connsiteY15" fmla="*/ 9864 h 1938828"/>
              <a:gd name="connsiteX16" fmla="*/ 979978 w 2921445"/>
              <a:gd name="connsiteY16" fmla="*/ 9864 h 1938828"/>
              <a:gd name="connsiteX17" fmla="*/ 601155 w 2921445"/>
              <a:gd name="connsiteY17" fmla="*/ 62115 h 1938828"/>
              <a:gd name="connsiteX18" fmla="*/ 352961 w 2921445"/>
              <a:gd name="connsiteY18" fmla="*/ 192744 h 1938828"/>
              <a:gd name="connsiteX0" fmla="*/ 352961 w 2915245"/>
              <a:gd name="connsiteY0" fmla="*/ 192744 h 1938828"/>
              <a:gd name="connsiteX1" fmla="*/ 104767 w 2915245"/>
              <a:gd name="connsiteY1" fmla="*/ 467065 h 1938828"/>
              <a:gd name="connsiteX2" fmla="*/ 264 w 2915245"/>
              <a:gd name="connsiteY2" fmla="*/ 950390 h 1938828"/>
              <a:gd name="connsiteX3" fmla="*/ 130891 w 2915245"/>
              <a:gd name="connsiteY3" fmla="*/ 1368401 h 1938828"/>
              <a:gd name="connsiteX4" fmla="*/ 509716 w 2915245"/>
              <a:gd name="connsiteY4" fmla="*/ 1721099 h 1938828"/>
              <a:gd name="connsiteX5" fmla="*/ 993041 w 2915245"/>
              <a:gd name="connsiteY5" fmla="*/ 1838664 h 1938828"/>
              <a:gd name="connsiteX6" fmla="*/ 1528618 w 2915245"/>
              <a:gd name="connsiteY6" fmla="*/ 1917041 h 1938828"/>
              <a:gd name="connsiteX7" fmla="*/ 2077258 w 2915245"/>
              <a:gd name="connsiteY7" fmla="*/ 1930104 h 1938828"/>
              <a:gd name="connsiteX8" fmla="*/ 2586709 w 2915245"/>
              <a:gd name="connsiteY8" fmla="*/ 1799476 h 1938828"/>
              <a:gd name="connsiteX9" fmla="*/ 2874093 w 2915245"/>
              <a:gd name="connsiteY9" fmla="*/ 1407590 h 1938828"/>
              <a:gd name="connsiteX10" fmla="*/ 2913281 w 2915245"/>
              <a:gd name="connsiteY10" fmla="*/ 1198584 h 1938828"/>
              <a:gd name="connsiteX11" fmla="*/ 2874092 w 2915245"/>
              <a:gd name="connsiteY11" fmla="*/ 780573 h 1938828"/>
              <a:gd name="connsiteX12" fmla="*/ 2678150 w 2915245"/>
              <a:gd name="connsiteY12" fmla="*/ 427876 h 1938828"/>
              <a:gd name="connsiteX13" fmla="*/ 2364641 w 2915245"/>
              <a:gd name="connsiteY13" fmla="*/ 205807 h 1938828"/>
              <a:gd name="connsiteX14" fmla="*/ 1946630 w 2915245"/>
              <a:gd name="connsiteY14" fmla="*/ 75179 h 1938828"/>
              <a:gd name="connsiteX15" fmla="*/ 1319612 w 2915245"/>
              <a:gd name="connsiteY15" fmla="*/ 9864 h 1938828"/>
              <a:gd name="connsiteX16" fmla="*/ 979978 w 2915245"/>
              <a:gd name="connsiteY16" fmla="*/ 9864 h 1938828"/>
              <a:gd name="connsiteX17" fmla="*/ 601155 w 2915245"/>
              <a:gd name="connsiteY17" fmla="*/ 62115 h 1938828"/>
              <a:gd name="connsiteX18" fmla="*/ 352961 w 2915245"/>
              <a:gd name="connsiteY18" fmla="*/ 192744 h 1938828"/>
              <a:gd name="connsiteX0" fmla="*/ 352961 w 2913857"/>
              <a:gd name="connsiteY0" fmla="*/ 192744 h 1938828"/>
              <a:gd name="connsiteX1" fmla="*/ 104767 w 2913857"/>
              <a:gd name="connsiteY1" fmla="*/ 467065 h 1938828"/>
              <a:gd name="connsiteX2" fmla="*/ 264 w 2913857"/>
              <a:gd name="connsiteY2" fmla="*/ 950390 h 1938828"/>
              <a:gd name="connsiteX3" fmla="*/ 130891 w 2913857"/>
              <a:gd name="connsiteY3" fmla="*/ 1368401 h 1938828"/>
              <a:gd name="connsiteX4" fmla="*/ 509716 w 2913857"/>
              <a:gd name="connsiteY4" fmla="*/ 1721099 h 1938828"/>
              <a:gd name="connsiteX5" fmla="*/ 993041 w 2913857"/>
              <a:gd name="connsiteY5" fmla="*/ 1838664 h 1938828"/>
              <a:gd name="connsiteX6" fmla="*/ 1528618 w 2913857"/>
              <a:gd name="connsiteY6" fmla="*/ 1917041 h 1938828"/>
              <a:gd name="connsiteX7" fmla="*/ 2077258 w 2913857"/>
              <a:gd name="connsiteY7" fmla="*/ 1930104 h 1938828"/>
              <a:gd name="connsiteX8" fmla="*/ 2586709 w 2913857"/>
              <a:gd name="connsiteY8" fmla="*/ 1799476 h 1938828"/>
              <a:gd name="connsiteX9" fmla="*/ 2861030 w 2913857"/>
              <a:gd name="connsiteY9" fmla="*/ 1499030 h 1938828"/>
              <a:gd name="connsiteX10" fmla="*/ 2913281 w 2913857"/>
              <a:gd name="connsiteY10" fmla="*/ 1198584 h 1938828"/>
              <a:gd name="connsiteX11" fmla="*/ 2874092 w 2913857"/>
              <a:gd name="connsiteY11" fmla="*/ 780573 h 1938828"/>
              <a:gd name="connsiteX12" fmla="*/ 2678150 w 2913857"/>
              <a:gd name="connsiteY12" fmla="*/ 427876 h 1938828"/>
              <a:gd name="connsiteX13" fmla="*/ 2364641 w 2913857"/>
              <a:gd name="connsiteY13" fmla="*/ 205807 h 1938828"/>
              <a:gd name="connsiteX14" fmla="*/ 1946630 w 2913857"/>
              <a:gd name="connsiteY14" fmla="*/ 75179 h 1938828"/>
              <a:gd name="connsiteX15" fmla="*/ 1319612 w 2913857"/>
              <a:gd name="connsiteY15" fmla="*/ 9864 h 1938828"/>
              <a:gd name="connsiteX16" fmla="*/ 979978 w 2913857"/>
              <a:gd name="connsiteY16" fmla="*/ 9864 h 1938828"/>
              <a:gd name="connsiteX17" fmla="*/ 601155 w 2913857"/>
              <a:gd name="connsiteY17" fmla="*/ 62115 h 1938828"/>
              <a:gd name="connsiteX18" fmla="*/ 352961 w 2913857"/>
              <a:gd name="connsiteY18" fmla="*/ 192744 h 1938828"/>
              <a:gd name="connsiteX0" fmla="*/ 352961 w 2913857"/>
              <a:gd name="connsiteY0" fmla="*/ 192744 h 1954965"/>
              <a:gd name="connsiteX1" fmla="*/ 104767 w 2913857"/>
              <a:gd name="connsiteY1" fmla="*/ 467065 h 1954965"/>
              <a:gd name="connsiteX2" fmla="*/ 264 w 2913857"/>
              <a:gd name="connsiteY2" fmla="*/ 950390 h 1954965"/>
              <a:gd name="connsiteX3" fmla="*/ 130891 w 2913857"/>
              <a:gd name="connsiteY3" fmla="*/ 1368401 h 1954965"/>
              <a:gd name="connsiteX4" fmla="*/ 509716 w 2913857"/>
              <a:gd name="connsiteY4" fmla="*/ 1721099 h 1954965"/>
              <a:gd name="connsiteX5" fmla="*/ 993041 w 2913857"/>
              <a:gd name="connsiteY5" fmla="*/ 1838664 h 1954965"/>
              <a:gd name="connsiteX6" fmla="*/ 1528618 w 2913857"/>
              <a:gd name="connsiteY6" fmla="*/ 1917041 h 1954965"/>
              <a:gd name="connsiteX7" fmla="*/ 2077258 w 2913857"/>
              <a:gd name="connsiteY7" fmla="*/ 1930104 h 1954965"/>
              <a:gd name="connsiteX8" fmla="*/ 2566568 w 2913857"/>
              <a:gd name="connsiteY8" fmla="*/ 1581496 h 1954965"/>
              <a:gd name="connsiteX9" fmla="*/ 2861030 w 2913857"/>
              <a:gd name="connsiteY9" fmla="*/ 1499030 h 1954965"/>
              <a:gd name="connsiteX10" fmla="*/ 2913281 w 2913857"/>
              <a:gd name="connsiteY10" fmla="*/ 1198584 h 1954965"/>
              <a:gd name="connsiteX11" fmla="*/ 2874092 w 2913857"/>
              <a:gd name="connsiteY11" fmla="*/ 780573 h 1954965"/>
              <a:gd name="connsiteX12" fmla="*/ 2678150 w 2913857"/>
              <a:gd name="connsiteY12" fmla="*/ 427876 h 1954965"/>
              <a:gd name="connsiteX13" fmla="*/ 2364641 w 2913857"/>
              <a:gd name="connsiteY13" fmla="*/ 205807 h 1954965"/>
              <a:gd name="connsiteX14" fmla="*/ 1946630 w 2913857"/>
              <a:gd name="connsiteY14" fmla="*/ 75179 h 1954965"/>
              <a:gd name="connsiteX15" fmla="*/ 1319612 w 2913857"/>
              <a:gd name="connsiteY15" fmla="*/ 9864 h 1954965"/>
              <a:gd name="connsiteX16" fmla="*/ 979978 w 2913857"/>
              <a:gd name="connsiteY16" fmla="*/ 9864 h 1954965"/>
              <a:gd name="connsiteX17" fmla="*/ 601155 w 2913857"/>
              <a:gd name="connsiteY17" fmla="*/ 62115 h 1954965"/>
              <a:gd name="connsiteX18" fmla="*/ 352961 w 2913857"/>
              <a:gd name="connsiteY18" fmla="*/ 192744 h 1954965"/>
              <a:gd name="connsiteX0" fmla="*/ 352961 w 2913857"/>
              <a:gd name="connsiteY0" fmla="*/ 192744 h 1919473"/>
              <a:gd name="connsiteX1" fmla="*/ 104767 w 2913857"/>
              <a:gd name="connsiteY1" fmla="*/ 467065 h 1919473"/>
              <a:gd name="connsiteX2" fmla="*/ 264 w 2913857"/>
              <a:gd name="connsiteY2" fmla="*/ 950390 h 1919473"/>
              <a:gd name="connsiteX3" fmla="*/ 130891 w 2913857"/>
              <a:gd name="connsiteY3" fmla="*/ 1368401 h 1919473"/>
              <a:gd name="connsiteX4" fmla="*/ 509716 w 2913857"/>
              <a:gd name="connsiteY4" fmla="*/ 1721099 h 1919473"/>
              <a:gd name="connsiteX5" fmla="*/ 993041 w 2913857"/>
              <a:gd name="connsiteY5" fmla="*/ 1838664 h 1919473"/>
              <a:gd name="connsiteX6" fmla="*/ 1528618 w 2913857"/>
              <a:gd name="connsiteY6" fmla="*/ 1917041 h 1919473"/>
              <a:gd name="connsiteX7" fmla="*/ 1956408 w 2913857"/>
              <a:gd name="connsiteY7" fmla="*/ 1746541 h 1919473"/>
              <a:gd name="connsiteX8" fmla="*/ 2566568 w 2913857"/>
              <a:gd name="connsiteY8" fmla="*/ 1581496 h 1919473"/>
              <a:gd name="connsiteX9" fmla="*/ 2861030 w 2913857"/>
              <a:gd name="connsiteY9" fmla="*/ 1499030 h 1919473"/>
              <a:gd name="connsiteX10" fmla="*/ 2913281 w 2913857"/>
              <a:gd name="connsiteY10" fmla="*/ 1198584 h 1919473"/>
              <a:gd name="connsiteX11" fmla="*/ 2874092 w 2913857"/>
              <a:gd name="connsiteY11" fmla="*/ 780573 h 1919473"/>
              <a:gd name="connsiteX12" fmla="*/ 2678150 w 2913857"/>
              <a:gd name="connsiteY12" fmla="*/ 427876 h 1919473"/>
              <a:gd name="connsiteX13" fmla="*/ 2364641 w 2913857"/>
              <a:gd name="connsiteY13" fmla="*/ 205807 h 1919473"/>
              <a:gd name="connsiteX14" fmla="*/ 1946630 w 2913857"/>
              <a:gd name="connsiteY14" fmla="*/ 75179 h 1919473"/>
              <a:gd name="connsiteX15" fmla="*/ 1319612 w 2913857"/>
              <a:gd name="connsiteY15" fmla="*/ 9864 h 1919473"/>
              <a:gd name="connsiteX16" fmla="*/ 979978 w 2913857"/>
              <a:gd name="connsiteY16" fmla="*/ 9864 h 1919473"/>
              <a:gd name="connsiteX17" fmla="*/ 601155 w 2913857"/>
              <a:gd name="connsiteY17" fmla="*/ 62115 h 1919473"/>
              <a:gd name="connsiteX18" fmla="*/ 352961 w 2913857"/>
              <a:gd name="connsiteY18" fmla="*/ 192744 h 1919473"/>
              <a:gd name="connsiteX0" fmla="*/ 352961 w 2913857"/>
              <a:gd name="connsiteY0" fmla="*/ 192744 h 1838664"/>
              <a:gd name="connsiteX1" fmla="*/ 104767 w 2913857"/>
              <a:gd name="connsiteY1" fmla="*/ 467065 h 1838664"/>
              <a:gd name="connsiteX2" fmla="*/ 264 w 2913857"/>
              <a:gd name="connsiteY2" fmla="*/ 950390 h 1838664"/>
              <a:gd name="connsiteX3" fmla="*/ 130891 w 2913857"/>
              <a:gd name="connsiteY3" fmla="*/ 1368401 h 1838664"/>
              <a:gd name="connsiteX4" fmla="*/ 509716 w 2913857"/>
              <a:gd name="connsiteY4" fmla="*/ 1721099 h 1838664"/>
              <a:gd name="connsiteX5" fmla="*/ 993041 w 2913857"/>
              <a:gd name="connsiteY5" fmla="*/ 1838664 h 1838664"/>
              <a:gd name="connsiteX6" fmla="*/ 1347343 w 2913857"/>
              <a:gd name="connsiteY6" fmla="*/ 1802314 h 1838664"/>
              <a:gd name="connsiteX7" fmla="*/ 1956408 w 2913857"/>
              <a:gd name="connsiteY7" fmla="*/ 1746541 h 1838664"/>
              <a:gd name="connsiteX8" fmla="*/ 2566568 w 2913857"/>
              <a:gd name="connsiteY8" fmla="*/ 1581496 h 1838664"/>
              <a:gd name="connsiteX9" fmla="*/ 2861030 w 2913857"/>
              <a:gd name="connsiteY9" fmla="*/ 1499030 h 1838664"/>
              <a:gd name="connsiteX10" fmla="*/ 2913281 w 2913857"/>
              <a:gd name="connsiteY10" fmla="*/ 1198584 h 1838664"/>
              <a:gd name="connsiteX11" fmla="*/ 2874092 w 2913857"/>
              <a:gd name="connsiteY11" fmla="*/ 780573 h 1838664"/>
              <a:gd name="connsiteX12" fmla="*/ 2678150 w 2913857"/>
              <a:gd name="connsiteY12" fmla="*/ 427876 h 1838664"/>
              <a:gd name="connsiteX13" fmla="*/ 2364641 w 2913857"/>
              <a:gd name="connsiteY13" fmla="*/ 205807 h 1838664"/>
              <a:gd name="connsiteX14" fmla="*/ 1946630 w 2913857"/>
              <a:gd name="connsiteY14" fmla="*/ 75179 h 1838664"/>
              <a:gd name="connsiteX15" fmla="*/ 1319612 w 2913857"/>
              <a:gd name="connsiteY15" fmla="*/ 9864 h 1838664"/>
              <a:gd name="connsiteX16" fmla="*/ 979978 w 2913857"/>
              <a:gd name="connsiteY16" fmla="*/ 9864 h 1838664"/>
              <a:gd name="connsiteX17" fmla="*/ 601155 w 2913857"/>
              <a:gd name="connsiteY17" fmla="*/ 62115 h 1838664"/>
              <a:gd name="connsiteX18" fmla="*/ 352961 w 2913857"/>
              <a:gd name="connsiteY18" fmla="*/ 192744 h 1838664"/>
              <a:gd name="connsiteX0" fmla="*/ 352961 w 2919257"/>
              <a:gd name="connsiteY0" fmla="*/ 192744 h 1838664"/>
              <a:gd name="connsiteX1" fmla="*/ 104767 w 2919257"/>
              <a:gd name="connsiteY1" fmla="*/ 467065 h 1838664"/>
              <a:gd name="connsiteX2" fmla="*/ 264 w 2919257"/>
              <a:gd name="connsiteY2" fmla="*/ 950390 h 1838664"/>
              <a:gd name="connsiteX3" fmla="*/ 130891 w 2919257"/>
              <a:gd name="connsiteY3" fmla="*/ 1368401 h 1838664"/>
              <a:gd name="connsiteX4" fmla="*/ 509716 w 2919257"/>
              <a:gd name="connsiteY4" fmla="*/ 1721099 h 1838664"/>
              <a:gd name="connsiteX5" fmla="*/ 993041 w 2919257"/>
              <a:gd name="connsiteY5" fmla="*/ 1838664 h 1838664"/>
              <a:gd name="connsiteX6" fmla="*/ 1347343 w 2919257"/>
              <a:gd name="connsiteY6" fmla="*/ 1802314 h 1838664"/>
              <a:gd name="connsiteX7" fmla="*/ 1956408 w 2919257"/>
              <a:gd name="connsiteY7" fmla="*/ 1746541 h 1838664"/>
              <a:gd name="connsiteX8" fmla="*/ 2566568 w 2919257"/>
              <a:gd name="connsiteY8" fmla="*/ 1581496 h 1838664"/>
              <a:gd name="connsiteX9" fmla="*/ 2780464 w 2919257"/>
              <a:gd name="connsiteY9" fmla="*/ 1372830 h 1838664"/>
              <a:gd name="connsiteX10" fmla="*/ 2913281 w 2919257"/>
              <a:gd name="connsiteY10" fmla="*/ 1198584 h 1838664"/>
              <a:gd name="connsiteX11" fmla="*/ 2874092 w 2919257"/>
              <a:gd name="connsiteY11" fmla="*/ 780573 h 1838664"/>
              <a:gd name="connsiteX12" fmla="*/ 2678150 w 2919257"/>
              <a:gd name="connsiteY12" fmla="*/ 427876 h 1838664"/>
              <a:gd name="connsiteX13" fmla="*/ 2364641 w 2919257"/>
              <a:gd name="connsiteY13" fmla="*/ 205807 h 1838664"/>
              <a:gd name="connsiteX14" fmla="*/ 1946630 w 2919257"/>
              <a:gd name="connsiteY14" fmla="*/ 75179 h 1838664"/>
              <a:gd name="connsiteX15" fmla="*/ 1319612 w 2919257"/>
              <a:gd name="connsiteY15" fmla="*/ 9864 h 1838664"/>
              <a:gd name="connsiteX16" fmla="*/ 979978 w 2919257"/>
              <a:gd name="connsiteY16" fmla="*/ 9864 h 1838664"/>
              <a:gd name="connsiteX17" fmla="*/ 601155 w 2919257"/>
              <a:gd name="connsiteY17" fmla="*/ 62115 h 1838664"/>
              <a:gd name="connsiteX18" fmla="*/ 352961 w 2919257"/>
              <a:gd name="connsiteY18" fmla="*/ 192744 h 1838664"/>
              <a:gd name="connsiteX0" fmla="*/ 352961 w 2919257"/>
              <a:gd name="connsiteY0" fmla="*/ 192744 h 1849414"/>
              <a:gd name="connsiteX1" fmla="*/ 104767 w 2919257"/>
              <a:gd name="connsiteY1" fmla="*/ 467065 h 1849414"/>
              <a:gd name="connsiteX2" fmla="*/ 264 w 2919257"/>
              <a:gd name="connsiteY2" fmla="*/ 950390 h 1849414"/>
              <a:gd name="connsiteX3" fmla="*/ 130891 w 2919257"/>
              <a:gd name="connsiteY3" fmla="*/ 1368401 h 1849414"/>
              <a:gd name="connsiteX4" fmla="*/ 268015 w 2919257"/>
              <a:gd name="connsiteY4" fmla="*/ 1594899 h 1849414"/>
              <a:gd name="connsiteX5" fmla="*/ 993041 w 2919257"/>
              <a:gd name="connsiteY5" fmla="*/ 1838664 h 1849414"/>
              <a:gd name="connsiteX6" fmla="*/ 1347343 w 2919257"/>
              <a:gd name="connsiteY6" fmla="*/ 1802314 h 1849414"/>
              <a:gd name="connsiteX7" fmla="*/ 1956408 w 2919257"/>
              <a:gd name="connsiteY7" fmla="*/ 1746541 h 1849414"/>
              <a:gd name="connsiteX8" fmla="*/ 2566568 w 2919257"/>
              <a:gd name="connsiteY8" fmla="*/ 1581496 h 1849414"/>
              <a:gd name="connsiteX9" fmla="*/ 2780464 w 2919257"/>
              <a:gd name="connsiteY9" fmla="*/ 1372830 h 1849414"/>
              <a:gd name="connsiteX10" fmla="*/ 2913281 w 2919257"/>
              <a:gd name="connsiteY10" fmla="*/ 1198584 h 1849414"/>
              <a:gd name="connsiteX11" fmla="*/ 2874092 w 2919257"/>
              <a:gd name="connsiteY11" fmla="*/ 780573 h 1849414"/>
              <a:gd name="connsiteX12" fmla="*/ 2678150 w 2919257"/>
              <a:gd name="connsiteY12" fmla="*/ 427876 h 1849414"/>
              <a:gd name="connsiteX13" fmla="*/ 2364641 w 2919257"/>
              <a:gd name="connsiteY13" fmla="*/ 205807 h 1849414"/>
              <a:gd name="connsiteX14" fmla="*/ 1946630 w 2919257"/>
              <a:gd name="connsiteY14" fmla="*/ 75179 h 1849414"/>
              <a:gd name="connsiteX15" fmla="*/ 1319612 w 2919257"/>
              <a:gd name="connsiteY15" fmla="*/ 9864 h 1849414"/>
              <a:gd name="connsiteX16" fmla="*/ 979978 w 2919257"/>
              <a:gd name="connsiteY16" fmla="*/ 9864 h 1849414"/>
              <a:gd name="connsiteX17" fmla="*/ 601155 w 2919257"/>
              <a:gd name="connsiteY17" fmla="*/ 62115 h 1849414"/>
              <a:gd name="connsiteX18" fmla="*/ 352961 w 2919257"/>
              <a:gd name="connsiteY18" fmla="*/ 192744 h 1849414"/>
              <a:gd name="connsiteX0" fmla="*/ 352961 w 2919257"/>
              <a:gd name="connsiteY0" fmla="*/ 192744 h 1803762"/>
              <a:gd name="connsiteX1" fmla="*/ 104767 w 2919257"/>
              <a:gd name="connsiteY1" fmla="*/ 467065 h 1803762"/>
              <a:gd name="connsiteX2" fmla="*/ 264 w 2919257"/>
              <a:gd name="connsiteY2" fmla="*/ 950390 h 1803762"/>
              <a:gd name="connsiteX3" fmla="*/ 130891 w 2919257"/>
              <a:gd name="connsiteY3" fmla="*/ 1368401 h 1803762"/>
              <a:gd name="connsiteX4" fmla="*/ 268015 w 2919257"/>
              <a:gd name="connsiteY4" fmla="*/ 1594899 h 1803762"/>
              <a:gd name="connsiteX5" fmla="*/ 771482 w 2919257"/>
              <a:gd name="connsiteY5" fmla="*/ 1769828 h 1803762"/>
              <a:gd name="connsiteX6" fmla="*/ 1347343 w 2919257"/>
              <a:gd name="connsiteY6" fmla="*/ 1802314 h 1803762"/>
              <a:gd name="connsiteX7" fmla="*/ 1956408 w 2919257"/>
              <a:gd name="connsiteY7" fmla="*/ 1746541 h 1803762"/>
              <a:gd name="connsiteX8" fmla="*/ 2566568 w 2919257"/>
              <a:gd name="connsiteY8" fmla="*/ 1581496 h 1803762"/>
              <a:gd name="connsiteX9" fmla="*/ 2780464 w 2919257"/>
              <a:gd name="connsiteY9" fmla="*/ 1372830 h 1803762"/>
              <a:gd name="connsiteX10" fmla="*/ 2913281 w 2919257"/>
              <a:gd name="connsiteY10" fmla="*/ 1198584 h 1803762"/>
              <a:gd name="connsiteX11" fmla="*/ 2874092 w 2919257"/>
              <a:gd name="connsiteY11" fmla="*/ 780573 h 1803762"/>
              <a:gd name="connsiteX12" fmla="*/ 2678150 w 2919257"/>
              <a:gd name="connsiteY12" fmla="*/ 427876 h 1803762"/>
              <a:gd name="connsiteX13" fmla="*/ 2364641 w 2919257"/>
              <a:gd name="connsiteY13" fmla="*/ 205807 h 1803762"/>
              <a:gd name="connsiteX14" fmla="*/ 1946630 w 2919257"/>
              <a:gd name="connsiteY14" fmla="*/ 75179 h 1803762"/>
              <a:gd name="connsiteX15" fmla="*/ 1319612 w 2919257"/>
              <a:gd name="connsiteY15" fmla="*/ 9864 h 1803762"/>
              <a:gd name="connsiteX16" fmla="*/ 979978 w 2919257"/>
              <a:gd name="connsiteY16" fmla="*/ 9864 h 1803762"/>
              <a:gd name="connsiteX17" fmla="*/ 601155 w 2919257"/>
              <a:gd name="connsiteY17" fmla="*/ 62115 h 1803762"/>
              <a:gd name="connsiteX18" fmla="*/ 352961 w 2919257"/>
              <a:gd name="connsiteY18" fmla="*/ 192744 h 1803762"/>
              <a:gd name="connsiteX0" fmla="*/ 352961 w 2919257"/>
              <a:gd name="connsiteY0" fmla="*/ 192744 h 1804293"/>
              <a:gd name="connsiteX1" fmla="*/ 104767 w 2919257"/>
              <a:gd name="connsiteY1" fmla="*/ 467065 h 1804293"/>
              <a:gd name="connsiteX2" fmla="*/ 264 w 2919257"/>
              <a:gd name="connsiteY2" fmla="*/ 950390 h 1804293"/>
              <a:gd name="connsiteX3" fmla="*/ 130891 w 2919257"/>
              <a:gd name="connsiteY3" fmla="*/ 1368401 h 1804293"/>
              <a:gd name="connsiteX4" fmla="*/ 348581 w 2919257"/>
              <a:gd name="connsiteY4" fmla="*/ 1571954 h 1804293"/>
              <a:gd name="connsiteX5" fmla="*/ 771482 w 2919257"/>
              <a:gd name="connsiteY5" fmla="*/ 1769828 h 1804293"/>
              <a:gd name="connsiteX6" fmla="*/ 1347343 w 2919257"/>
              <a:gd name="connsiteY6" fmla="*/ 1802314 h 1804293"/>
              <a:gd name="connsiteX7" fmla="*/ 1956408 w 2919257"/>
              <a:gd name="connsiteY7" fmla="*/ 1746541 h 1804293"/>
              <a:gd name="connsiteX8" fmla="*/ 2566568 w 2919257"/>
              <a:gd name="connsiteY8" fmla="*/ 1581496 h 1804293"/>
              <a:gd name="connsiteX9" fmla="*/ 2780464 w 2919257"/>
              <a:gd name="connsiteY9" fmla="*/ 1372830 h 1804293"/>
              <a:gd name="connsiteX10" fmla="*/ 2913281 w 2919257"/>
              <a:gd name="connsiteY10" fmla="*/ 1198584 h 1804293"/>
              <a:gd name="connsiteX11" fmla="*/ 2874092 w 2919257"/>
              <a:gd name="connsiteY11" fmla="*/ 780573 h 1804293"/>
              <a:gd name="connsiteX12" fmla="*/ 2678150 w 2919257"/>
              <a:gd name="connsiteY12" fmla="*/ 427876 h 1804293"/>
              <a:gd name="connsiteX13" fmla="*/ 2364641 w 2919257"/>
              <a:gd name="connsiteY13" fmla="*/ 205807 h 1804293"/>
              <a:gd name="connsiteX14" fmla="*/ 1946630 w 2919257"/>
              <a:gd name="connsiteY14" fmla="*/ 75179 h 1804293"/>
              <a:gd name="connsiteX15" fmla="*/ 1319612 w 2919257"/>
              <a:gd name="connsiteY15" fmla="*/ 9864 h 1804293"/>
              <a:gd name="connsiteX16" fmla="*/ 979978 w 2919257"/>
              <a:gd name="connsiteY16" fmla="*/ 9864 h 1804293"/>
              <a:gd name="connsiteX17" fmla="*/ 601155 w 2919257"/>
              <a:gd name="connsiteY17" fmla="*/ 62115 h 1804293"/>
              <a:gd name="connsiteX18" fmla="*/ 352961 w 2919257"/>
              <a:gd name="connsiteY18" fmla="*/ 192744 h 1804293"/>
              <a:gd name="connsiteX0" fmla="*/ 356905 w 2923201"/>
              <a:gd name="connsiteY0" fmla="*/ 192744 h 1804293"/>
              <a:gd name="connsiteX1" fmla="*/ 108711 w 2923201"/>
              <a:gd name="connsiteY1" fmla="*/ 467065 h 1804293"/>
              <a:gd name="connsiteX2" fmla="*/ 4208 w 2923201"/>
              <a:gd name="connsiteY2" fmla="*/ 950390 h 1804293"/>
              <a:gd name="connsiteX3" fmla="*/ 54269 w 2923201"/>
              <a:gd name="connsiteY3" fmla="*/ 1311038 h 1804293"/>
              <a:gd name="connsiteX4" fmla="*/ 352525 w 2923201"/>
              <a:gd name="connsiteY4" fmla="*/ 1571954 h 1804293"/>
              <a:gd name="connsiteX5" fmla="*/ 775426 w 2923201"/>
              <a:gd name="connsiteY5" fmla="*/ 1769828 h 1804293"/>
              <a:gd name="connsiteX6" fmla="*/ 1351287 w 2923201"/>
              <a:gd name="connsiteY6" fmla="*/ 1802314 h 1804293"/>
              <a:gd name="connsiteX7" fmla="*/ 1960352 w 2923201"/>
              <a:gd name="connsiteY7" fmla="*/ 1746541 h 1804293"/>
              <a:gd name="connsiteX8" fmla="*/ 2570512 w 2923201"/>
              <a:gd name="connsiteY8" fmla="*/ 1581496 h 1804293"/>
              <a:gd name="connsiteX9" fmla="*/ 2784408 w 2923201"/>
              <a:gd name="connsiteY9" fmla="*/ 1372830 h 1804293"/>
              <a:gd name="connsiteX10" fmla="*/ 2917225 w 2923201"/>
              <a:gd name="connsiteY10" fmla="*/ 1198584 h 1804293"/>
              <a:gd name="connsiteX11" fmla="*/ 2878036 w 2923201"/>
              <a:gd name="connsiteY11" fmla="*/ 780573 h 1804293"/>
              <a:gd name="connsiteX12" fmla="*/ 2682094 w 2923201"/>
              <a:gd name="connsiteY12" fmla="*/ 427876 h 1804293"/>
              <a:gd name="connsiteX13" fmla="*/ 2368585 w 2923201"/>
              <a:gd name="connsiteY13" fmla="*/ 205807 h 1804293"/>
              <a:gd name="connsiteX14" fmla="*/ 1950574 w 2923201"/>
              <a:gd name="connsiteY14" fmla="*/ 75179 h 1804293"/>
              <a:gd name="connsiteX15" fmla="*/ 1323556 w 2923201"/>
              <a:gd name="connsiteY15" fmla="*/ 9864 h 1804293"/>
              <a:gd name="connsiteX16" fmla="*/ 983922 w 2923201"/>
              <a:gd name="connsiteY16" fmla="*/ 9864 h 1804293"/>
              <a:gd name="connsiteX17" fmla="*/ 605099 w 2923201"/>
              <a:gd name="connsiteY17" fmla="*/ 62115 h 1804293"/>
              <a:gd name="connsiteX18" fmla="*/ 356905 w 2923201"/>
              <a:gd name="connsiteY18" fmla="*/ 192744 h 1804293"/>
              <a:gd name="connsiteX0" fmla="*/ 394407 w 2960703"/>
              <a:gd name="connsiteY0" fmla="*/ 192744 h 1804293"/>
              <a:gd name="connsiteX1" fmla="*/ 146213 w 2960703"/>
              <a:gd name="connsiteY1" fmla="*/ 467065 h 1804293"/>
              <a:gd name="connsiteX2" fmla="*/ 1427 w 2960703"/>
              <a:gd name="connsiteY2" fmla="*/ 870081 h 1804293"/>
              <a:gd name="connsiteX3" fmla="*/ 91771 w 2960703"/>
              <a:gd name="connsiteY3" fmla="*/ 1311038 h 1804293"/>
              <a:gd name="connsiteX4" fmla="*/ 390027 w 2960703"/>
              <a:gd name="connsiteY4" fmla="*/ 1571954 h 1804293"/>
              <a:gd name="connsiteX5" fmla="*/ 812928 w 2960703"/>
              <a:gd name="connsiteY5" fmla="*/ 1769828 h 1804293"/>
              <a:gd name="connsiteX6" fmla="*/ 1388789 w 2960703"/>
              <a:gd name="connsiteY6" fmla="*/ 1802314 h 1804293"/>
              <a:gd name="connsiteX7" fmla="*/ 1997854 w 2960703"/>
              <a:gd name="connsiteY7" fmla="*/ 1746541 h 1804293"/>
              <a:gd name="connsiteX8" fmla="*/ 2608014 w 2960703"/>
              <a:gd name="connsiteY8" fmla="*/ 1581496 h 1804293"/>
              <a:gd name="connsiteX9" fmla="*/ 2821910 w 2960703"/>
              <a:gd name="connsiteY9" fmla="*/ 1372830 h 1804293"/>
              <a:gd name="connsiteX10" fmla="*/ 2954727 w 2960703"/>
              <a:gd name="connsiteY10" fmla="*/ 1198584 h 1804293"/>
              <a:gd name="connsiteX11" fmla="*/ 2915538 w 2960703"/>
              <a:gd name="connsiteY11" fmla="*/ 780573 h 1804293"/>
              <a:gd name="connsiteX12" fmla="*/ 2719596 w 2960703"/>
              <a:gd name="connsiteY12" fmla="*/ 427876 h 1804293"/>
              <a:gd name="connsiteX13" fmla="*/ 2406087 w 2960703"/>
              <a:gd name="connsiteY13" fmla="*/ 205807 h 1804293"/>
              <a:gd name="connsiteX14" fmla="*/ 1988076 w 2960703"/>
              <a:gd name="connsiteY14" fmla="*/ 75179 h 1804293"/>
              <a:gd name="connsiteX15" fmla="*/ 1361058 w 2960703"/>
              <a:gd name="connsiteY15" fmla="*/ 9864 h 1804293"/>
              <a:gd name="connsiteX16" fmla="*/ 1021424 w 2960703"/>
              <a:gd name="connsiteY16" fmla="*/ 9864 h 1804293"/>
              <a:gd name="connsiteX17" fmla="*/ 642601 w 2960703"/>
              <a:gd name="connsiteY17" fmla="*/ 62115 h 1804293"/>
              <a:gd name="connsiteX18" fmla="*/ 394407 w 2960703"/>
              <a:gd name="connsiteY18" fmla="*/ 192744 h 1804293"/>
              <a:gd name="connsiteX0" fmla="*/ 394407 w 2944948"/>
              <a:gd name="connsiteY0" fmla="*/ 192744 h 1804293"/>
              <a:gd name="connsiteX1" fmla="*/ 146213 w 2944948"/>
              <a:gd name="connsiteY1" fmla="*/ 467065 h 1804293"/>
              <a:gd name="connsiteX2" fmla="*/ 1427 w 2944948"/>
              <a:gd name="connsiteY2" fmla="*/ 870081 h 1804293"/>
              <a:gd name="connsiteX3" fmla="*/ 91771 w 2944948"/>
              <a:gd name="connsiteY3" fmla="*/ 1311038 h 1804293"/>
              <a:gd name="connsiteX4" fmla="*/ 390027 w 2944948"/>
              <a:gd name="connsiteY4" fmla="*/ 1571954 h 1804293"/>
              <a:gd name="connsiteX5" fmla="*/ 812928 w 2944948"/>
              <a:gd name="connsiteY5" fmla="*/ 1769828 h 1804293"/>
              <a:gd name="connsiteX6" fmla="*/ 1388789 w 2944948"/>
              <a:gd name="connsiteY6" fmla="*/ 1802314 h 1804293"/>
              <a:gd name="connsiteX7" fmla="*/ 1997854 w 2944948"/>
              <a:gd name="connsiteY7" fmla="*/ 1746541 h 1804293"/>
              <a:gd name="connsiteX8" fmla="*/ 2608014 w 2944948"/>
              <a:gd name="connsiteY8" fmla="*/ 1581496 h 1804293"/>
              <a:gd name="connsiteX9" fmla="*/ 2821910 w 2944948"/>
              <a:gd name="connsiteY9" fmla="*/ 1372830 h 1804293"/>
              <a:gd name="connsiteX10" fmla="*/ 2934586 w 2944948"/>
              <a:gd name="connsiteY10" fmla="*/ 1083857 h 1804293"/>
              <a:gd name="connsiteX11" fmla="*/ 2915538 w 2944948"/>
              <a:gd name="connsiteY11" fmla="*/ 780573 h 1804293"/>
              <a:gd name="connsiteX12" fmla="*/ 2719596 w 2944948"/>
              <a:gd name="connsiteY12" fmla="*/ 427876 h 1804293"/>
              <a:gd name="connsiteX13" fmla="*/ 2406087 w 2944948"/>
              <a:gd name="connsiteY13" fmla="*/ 205807 h 1804293"/>
              <a:gd name="connsiteX14" fmla="*/ 1988076 w 2944948"/>
              <a:gd name="connsiteY14" fmla="*/ 75179 h 1804293"/>
              <a:gd name="connsiteX15" fmla="*/ 1361058 w 2944948"/>
              <a:gd name="connsiteY15" fmla="*/ 9864 h 1804293"/>
              <a:gd name="connsiteX16" fmla="*/ 1021424 w 2944948"/>
              <a:gd name="connsiteY16" fmla="*/ 9864 h 1804293"/>
              <a:gd name="connsiteX17" fmla="*/ 642601 w 2944948"/>
              <a:gd name="connsiteY17" fmla="*/ 62115 h 1804293"/>
              <a:gd name="connsiteX18" fmla="*/ 394407 w 2944948"/>
              <a:gd name="connsiteY18" fmla="*/ 192744 h 180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44948" h="1804293">
                <a:moveTo>
                  <a:pt x="394407" y="192744"/>
                </a:moveTo>
                <a:cubicBezTo>
                  <a:pt x="311676" y="260236"/>
                  <a:pt x="211710" y="354176"/>
                  <a:pt x="146213" y="467065"/>
                </a:cubicBezTo>
                <a:cubicBezTo>
                  <a:pt x="80716" y="579954"/>
                  <a:pt x="10501" y="729419"/>
                  <a:pt x="1427" y="870081"/>
                </a:cubicBezTo>
                <a:cubicBezTo>
                  <a:pt x="-7647" y="1010743"/>
                  <a:pt x="27004" y="1194059"/>
                  <a:pt x="91771" y="1311038"/>
                </a:cubicBezTo>
                <a:cubicBezTo>
                  <a:pt x="156538" y="1428017"/>
                  <a:pt x="269834" y="1495489"/>
                  <a:pt x="390027" y="1571954"/>
                </a:cubicBezTo>
                <a:cubicBezTo>
                  <a:pt x="510220" y="1648419"/>
                  <a:pt x="646468" y="1731435"/>
                  <a:pt x="812928" y="1769828"/>
                </a:cubicBezTo>
                <a:cubicBezTo>
                  <a:pt x="979388" y="1808221"/>
                  <a:pt x="1191301" y="1806195"/>
                  <a:pt x="1388789" y="1802314"/>
                </a:cubicBezTo>
                <a:cubicBezTo>
                  <a:pt x="1586277" y="1798433"/>
                  <a:pt x="1794650" y="1783344"/>
                  <a:pt x="1997854" y="1746541"/>
                </a:cubicBezTo>
                <a:cubicBezTo>
                  <a:pt x="2201058" y="1709738"/>
                  <a:pt x="2470671" y="1643781"/>
                  <a:pt x="2608014" y="1581496"/>
                </a:cubicBezTo>
                <a:cubicBezTo>
                  <a:pt x="2745357" y="1519211"/>
                  <a:pt x="2767481" y="1455770"/>
                  <a:pt x="2821910" y="1372830"/>
                </a:cubicBezTo>
                <a:cubicBezTo>
                  <a:pt x="2876339" y="1289890"/>
                  <a:pt x="2918981" y="1182566"/>
                  <a:pt x="2934586" y="1083857"/>
                </a:cubicBezTo>
                <a:cubicBezTo>
                  <a:pt x="2950191" y="985148"/>
                  <a:pt x="2951370" y="889903"/>
                  <a:pt x="2915538" y="780573"/>
                </a:cubicBezTo>
                <a:cubicBezTo>
                  <a:pt x="2879706" y="671243"/>
                  <a:pt x="2804504" y="523670"/>
                  <a:pt x="2719596" y="427876"/>
                </a:cubicBezTo>
                <a:cubicBezTo>
                  <a:pt x="2634688" y="332082"/>
                  <a:pt x="2528007" y="264590"/>
                  <a:pt x="2406087" y="205807"/>
                </a:cubicBezTo>
                <a:cubicBezTo>
                  <a:pt x="2284167" y="147024"/>
                  <a:pt x="2162247" y="107836"/>
                  <a:pt x="1988076" y="75179"/>
                </a:cubicBezTo>
                <a:cubicBezTo>
                  <a:pt x="1813905" y="42522"/>
                  <a:pt x="1522167" y="20750"/>
                  <a:pt x="1361058" y="9864"/>
                </a:cubicBezTo>
                <a:cubicBezTo>
                  <a:pt x="1199949" y="-1022"/>
                  <a:pt x="1158584" y="-5376"/>
                  <a:pt x="1021424" y="9864"/>
                </a:cubicBezTo>
                <a:cubicBezTo>
                  <a:pt x="884264" y="25104"/>
                  <a:pt x="747104" y="31635"/>
                  <a:pt x="642601" y="62115"/>
                </a:cubicBezTo>
                <a:cubicBezTo>
                  <a:pt x="538098" y="92595"/>
                  <a:pt x="477138" y="125252"/>
                  <a:pt x="394407" y="192744"/>
                </a:cubicBez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3" descr="\\10.120.2.1\FileServer\01_診療部\15_心臓血管外科\3. 個人フォルダ\圓尾\☆COVID19\コロナ職員応援チーム\コロナ泣いてる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7" b="11101"/>
          <a:stretch/>
        </p:blipFill>
        <p:spPr bwMode="auto">
          <a:xfrm>
            <a:off x="5223414" y="1192353"/>
            <a:ext cx="2102122" cy="18884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\\10.120.2.1\FileServer\01_診療部\15_心臓血管外科\3. 個人フォルダ\圓尾\☆COVID19\コロナ職員応援チーム\コロナ手洗い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-2430" r="44406" b="11347"/>
          <a:stretch/>
        </p:blipFill>
        <p:spPr bwMode="auto">
          <a:xfrm>
            <a:off x="7643731" y="1192353"/>
            <a:ext cx="1824807" cy="18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 rot="21093422">
            <a:off x="7743492" y="2054426"/>
            <a:ext cx="1953989" cy="108012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9569869"/>
              </a:avLst>
            </a:prstTxWarp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ウイルスがいるかもしれないよ</a:t>
            </a:r>
            <a:endParaRPr kumimoji="1" lang="en-US" altLang="ja-JP" sz="1400" dirty="0" smtClean="0">
              <a:solidFill>
                <a:srgbClr val="FF66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1400" dirty="0" err="1" smtClean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てを</a:t>
            </a:r>
            <a:r>
              <a:rPr lang="ja-JP" altLang="en-US" sz="1400" dirty="0" smtClean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あらってね</a:t>
            </a:r>
            <a:endParaRPr kumimoji="1" lang="ja-JP" altLang="en-US" sz="1400" dirty="0">
              <a:solidFill>
                <a:srgbClr val="FF66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21093422">
            <a:off x="5245834" y="2126434"/>
            <a:ext cx="1953989" cy="108012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9569869"/>
              </a:avLst>
            </a:prstTxWarp>
            <a:spAutoFit/>
          </a:bodyPr>
          <a:lstStyle/>
          <a:p>
            <a:pPr algn="ctr"/>
            <a:r>
              <a:rPr lang="ja-JP" altLang="en-US" sz="1400" dirty="0" smtClean="0">
                <a:solidFill>
                  <a:srgbClr val="0066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め・はな・くちがすきなんだ</a:t>
            </a:r>
            <a:endParaRPr lang="en-US" altLang="ja-JP" sz="1400" dirty="0" smtClean="0">
              <a:solidFill>
                <a:srgbClr val="0066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1400" dirty="0" err="1" smtClean="0">
                <a:solidFill>
                  <a:srgbClr val="0066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てを</a:t>
            </a:r>
            <a:r>
              <a:rPr lang="ja-JP" altLang="en-US" sz="1400" dirty="0" smtClean="0">
                <a:solidFill>
                  <a:srgbClr val="0066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あらってね</a:t>
            </a:r>
            <a:endParaRPr kumimoji="1" lang="ja-JP" altLang="en-US" sz="1400" dirty="0">
              <a:solidFill>
                <a:srgbClr val="0066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5096166" y="1124744"/>
            <a:ext cx="2305106" cy="2479421"/>
          </a:xfrm>
          <a:custGeom>
            <a:avLst/>
            <a:gdLst>
              <a:gd name="connsiteX0" fmla="*/ 359077 w 3013290"/>
              <a:gd name="connsiteY0" fmla="*/ 192744 h 1930305"/>
              <a:gd name="connsiteX1" fmla="*/ 97820 w 3013290"/>
              <a:gd name="connsiteY1" fmla="*/ 493190 h 1930305"/>
              <a:gd name="connsiteX2" fmla="*/ 6380 w 3013290"/>
              <a:gd name="connsiteY2" fmla="*/ 1041830 h 1930305"/>
              <a:gd name="connsiteX3" fmla="*/ 254574 w 3013290"/>
              <a:gd name="connsiteY3" fmla="*/ 1551282 h 1930305"/>
              <a:gd name="connsiteX4" fmla="*/ 737900 w 3013290"/>
              <a:gd name="connsiteY4" fmla="*/ 1760287 h 1930305"/>
              <a:gd name="connsiteX5" fmla="*/ 1155911 w 3013290"/>
              <a:gd name="connsiteY5" fmla="*/ 1760287 h 1930305"/>
              <a:gd name="connsiteX6" fmla="*/ 1534734 w 3013290"/>
              <a:gd name="connsiteY6" fmla="*/ 1838664 h 1930305"/>
              <a:gd name="connsiteX7" fmla="*/ 2174814 w 3013290"/>
              <a:gd name="connsiteY7" fmla="*/ 1930104 h 1930305"/>
              <a:gd name="connsiteX8" fmla="*/ 2788768 w 3013290"/>
              <a:gd name="connsiteY8" fmla="*/ 1812539 h 1930305"/>
              <a:gd name="connsiteX9" fmla="*/ 2984711 w 3013290"/>
              <a:gd name="connsiteY9" fmla="*/ 1525156 h 1930305"/>
              <a:gd name="connsiteX10" fmla="*/ 3010837 w 3013290"/>
              <a:gd name="connsiteY10" fmla="*/ 1198584 h 1930305"/>
              <a:gd name="connsiteX11" fmla="*/ 2971648 w 3013290"/>
              <a:gd name="connsiteY11" fmla="*/ 780573 h 1930305"/>
              <a:gd name="connsiteX12" fmla="*/ 2775706 w 3013290"/>
              <a:gd name="connsiteY12" fmla="*/ 427876 h 1930305"/>
              <a:gd name="connsiteX13" fmla="*/ 2462197 w 3013290"/>
              <a:gd name="connsiteY13" fmla="*/ 205807 h 1930305"/>
              <a:gd name="connsiteX14" fmla="*/ 2044186 w 3013290"/>
              <a:gd name="connsiteY14" fmla="*/ 75179 h 1930305"/>
              <a:gd name="connsiteX15" fmla="*/ 1417168 w 3013290"/>
              <a:gd name="connsiteY15" fmla="*/ 9864 h 1930305"/>
              <a:gd name="connsiteX16" fmla="*/ 1077534 w 3013290"/>
              <a:gd name="connsiteY16" fmla="*/ 9864 h 1930305"/>
              <a:gd name="connsiteX17" fmla="*/ 594208 w 3013290"/>
              <a:gd name="connsiteY17" fmla="*/ 101304 h 1930305"/>
              <a:gd name="connsiteX18" fmla="*/ 359077 w 3013290"/>
              <a:gd name="connsiteY18" fmla="*/ 192744 h 1930305"/>
              <a:gd name="connsiteX0" fmla="*/ 359077 w 3013290"/>
              <a:gd name="connsiteY0" fmla="*/ 192744 h 1930283"/>
              <a:gd name="connsiteX1" fmla="*/ 97820 w 3013290"/>
              <a:gd name="connsiteY1" fmla="*/ 493190 h 1930283"/>
              <a:gd name="connsiteX2" fmla="*/ 6380 w 3013290"/>
              <a:gd name="connsiteY2" fmla="*/ 1041830 h 1930283"/>
              <a:gd name="connsiteX3" fmla="*/ 254574 w 3013290"/>
              <a:gd name="connsiteY3" fmla="*/ 1551282 h 1930283"/>
              <a:gd name="connsiteX4" fmla="*/ 737900 w 3013290"/>
              <a:gd name="connsiteY4" fmla="*/ 1760287 h 1930283"/>
              <a:gd name="connsiteX5" fmla="*/ 1155911 w 3013290"/>
              <a:gd name="connsiteY5" fmla="*/ 1812538 h 1930283"/>
              <a:gd name="connsiteX6" fmla="*/ 1534734 w 3013290"/>
              <a:gd name="connsiteY6" fmla="*/ 1838664 h 1930283"/>
              <a:gd name="connsiteX7" fmla="*/ 2174814 w 3013290"/>
              <a:gd name="connsiteY7" fmla="*/ 1930104 h 1930283"/>
              <a:gd name="connsiteX8" fmla="*/ 2788768 w 3013290"/>
              <a:gd name="connsiteY8" fmla="*/ 1812539 h 1930283"/>
              <a:gd name="connsiteX9" fmla="*/ 2984711 w 3013290"/>
              <a:gd name="connsiteY9" fmla="*/ 1525156 h 1930283"/>
              <a:gd name="connsiteX10" fmla="*/ 3010837 w 3013290"/>
              <a:gd name="connsiteY10" fmla="*/ 1198584 h 1930283"/>
              <a:gd name="connsiteX11" fmla="*/ 2971648 w 3013290"/>
              <a:gd name="connsiteY11" fmla="*/ 780573 h 1930283"/>
              <a:gd name="connsiteX12" fmla="*/ 2775706 w 3013290"/>
              <a:gd name="connsiteY12" fmla="*/ 427876 h 1930283"/>
              <a:gd name="connsiteX13" fmla="*/ 2462197 w 3013290"/>
              <a:gd name="connsiteY13" fmla="*/ 205807 h 1930283"/>
              <a:gd name="connsiteX14" fmla="*/ 2044186 w 3013290"/>
              <a:gd name="connsiteY14" fmla="*/ 75179 h 1930283"/>
              <a:gd name="connsiteX15" fmla="*/ 1417168 w 3013290"/>
              <a:gd name="connsiteY15" fmla="*/ 9864 h 1930283"/>
              <a:gd name="connsiteX16" fmla="*/ 1077534 w 3013290"/>
              <a:gd name="connsiteY16" fmla="*/ 9864 h 1930283"/>
              <a:gd name="connsiteX17" fmla="*/ 594208 w 3013290"/>
              <a:gd name="connsiteY17" fmla="*/ 101304 h 1930283"/>
              <a:gd name="connsiteX18" fmla="*/ 359077 w 3013290"/>
              <a:gd name="connsiteY18" fmla="*/ 192744 h 1930283"/>
              <a:gd name="connsiteX0" fmla="*/ 359077 w 3013290"/>
              <a:gd name="connsiteY0" fmla="*/ 192744 h 1931824"/>
              <a:gd name="connsiteX1" fmla="*/ 97820 w 3013290"/>
              <a:gd name="connsiteY1" fmla="*/ 493190 h 1931824"/>
              <a:gd name="connsiteX2" fmla="*/ 6380 w 3013290"/>
              <a:gd name="connsiteY2" fmla="*/ 1041830 h 1931824"/>
              <a:gd name="connsiteX3" fmla="*/ 254574 w 3013290"/>
              <a:gd name="connsiteY3" fmla="*/ 1551282 h 1931824"/>
              <a:gd name="connsiteX4" fmla="*/ 737900 w 3013290"/>
              <a:gd name="connsiteY4" fmla="*/ 1760287 h 1931824"/>
              <a:gd name="connsiteX5" fmla="*/ 1155911 w 3013290"/>
              <a:gd name="connsiteY5" fmla="*/ 1812538 h 1931824"/>
              <a:gd name="connsiteX6" fmla="*/ 1534734 w 3013290"/>
              <a:gd name="connsiteY6" fmla="*/ 1877852 h 1931824"/>
              <a:gd name="connsiteX7" fmla="*/ 2174814 w 3013290"/>
              <a:gd name="connsiteY7" fmla="*/ 1930104 h 1931824"/>
              <a:gd name="connsiteX8" fmla="*/ 2788768 w 3013290"/>
              <a:gd name="connsiteY8" fmla="*/ 1812539 h 1931824"/>
              <a:gd name="connsiteX9" fmla="*/ 2984711 w 3013290"/>
              <a:gd name="connsiteY9" fmla="*/ 1525156 h 1931824"/>
              <a:gd name="connsiteX10" fmla="*/ 3010837 w 3013290"/>
              <a:gd name="connsiteY10" fmla="*/ 1198584 h 1931824"/>
              <a:gd name="connsiteX11" fmla="*/ 2971648 w 3013290"/>
              <a:gd name="connsiteY11" fmla="*/ 780573 h 1931824"/>
              <a:gd name="connsiteX12" fmla="*/ 2775706 w 3013290"/>
              <a:gd name="connsiteY12" fmla="*/ 427876 h 1931824"/>
              <a:gd name="connsiteX13" fmla="*/ 2462197 w 3013290"/>
              <a:gd name="connsiteY13" fmla="*/ 205807 h 1931824"/>
              <a:gd name="connsiteX14" fmla="*/ 2044186 w 3013290"/>
              <a:gd name="connsiteY14" fmla="*/ 75179 h 1931824"/>
              <a:gd name="connsiteX15" fmla="*/ 1417168 w 3013290"/>
              <a:gd name="connsiteY15" fmla="*/ 9864 h 1931824"/>
              <a:gd name="connsiteX16" fmla="*/ 1077534 w 3013290"/>
              <a:gd name="connsiteY16" fmla="*/ 9864 h 1931824"/>
              <a:gd name="connsiteX17" fmla="*/ 594208 w 3013290"/>
              <a:gd name="connsiteY17" fmla="*/ 101304 h 1931824"/>
              <a:gd name="connsiteX18" fmla="*/ 359077 w 3013290"/>
              <a:gd name="connsiteY18" fmla="*/ 192744 h 1931824"/>
              <a:gd name="connsiteX0" fmla="*/ 359077 w 3013290"/>
              <a:gd name="connsiteY0" fmla="*/ 192744 h 1931697"/>
              <a:gd name="connsiteX1" fmla="*/ 97820 w 3013290"/>
              <a:gd name="connsiteY1" fmla="*/ 493190 h 1931697"/>
              <a:gd name="connsiteX2" fmla="*/ 6380 w 3013290"/>
              <a:gd name="connsiteY2" fmla="*/ 1041830 h 1931697"/>
              <a:gd name="connsiteX3" fmla="*/ 254574 w 3013290"/>
              <a:gd name="connsiteY3" fmla="*/ 1551282 h 1931697"/>
              <a:gd name="connsiteX4" fmla="*/ 737900 w 3013290"/>
              <a:gd name="connsiteY4" fmla="*/ 1760287 h 1931697"/>
              <a:gd name="connsiteX5" fmla="*/ 1090597 w 3013290"/>
              <a:gd name="connsiteY5" fmla="*/ 1838664 h 1931697"/>
              <a:gd name="connsiteX6" fmla="*/ 1534734 w 3013290"/>
              <a:gd name="connsiteY6" fmla="*/ 1877852 h 1931697"/>
              <a:gd name="connsiteX7" fmla="*/ 2174814 w 3013290"/>
              <a:gd name="connsiteY7" fmla="*/ 1930104 h 1931697"/>
              <a:gd name="connsiteX8" fmla="*/ 2788768 w 3013290"/>
              <a:gd name="connsiteY8" fmla="*/ 1812539 h 1931697"/>
              <a:gd name="connsiteX9" fmla="*/ 2984711 w 3013290"/>
              <a:gd name="connsiteY9" fmla="*/ 1525156 h 1931697"/>
              <a:gd name="connsiteX10" fmla="*/ 3010837 w 3013290"/>
              <a:gd name="connsiteY10" fmla="*/ 1198584 h 1931697"/>
              <a:gd name="connsiteX11" fmla="*/ 2971648 w 3013290"/>
              <a:gd name="connsiteY11" fmla="*/ 780573 h 1931697"/>
              <a:gd name="connsiteX12" fmla="*/ 2775706 w 3013290"/>
              <a:gd name="connsiteY12" fmla="*/ 427876 h 1931697"/>
              <a:gd name="connsiteX13" fmla="*/ 2462197 w 3013290"/>
              <a:gd name="connsiteY13" fmla="*/ 205807 h 1931697"/>
              <a:gd name="connsiteX14" fmla="*/ 2044186 w 3013290"/>
              <a:gd name="connsiteY14" fmla="*/ 75179 h 1931697"/>
              <a:gd name="connsiteX15" fmla="*/ 1417168 w 3013290"/>
              <a:gd name="connsiteY15" fmla="*/ 9864 h 1931697"/>
              <a:gd name="connsiteX16" fmla="*/ 1077534 w 3013290"/>
              <a:gd name="connsiteY16" fmla="*/ 9864 h 1931697"/>
              <a:gd name="connsiteX17" fmla="*/ 594208 w 3013290"/>
              <a:gd name="connsiteY17" fmla="*/ 101304 h 1931697"/>
              <a:gd name="connsiteX18" fmla="*/ 359077 w 3013290"/>
              <a:gd name="connsiteY18" fmla="*/ 192744 h 1931697"/>
              <a:gd name="connsiteX0" fmla="*/ 359077 w 3013290"/>
              <a:gd name="connsiteY0" fmla="*/ 192744 h 1931697"/>
              <a:gd name="connsiteX1" fmla="*/ 97820 w 3013290"/>
              <a:gd name="connsiteY1" fmla="*/ 493190 h 1931697"/>
              <a:gd name="connsiteX2" fmla="*/ 6380 w 3013290"/>
              <a:gd name="connsiteY2" fmla="*/ 1041830 h 1931697"/>
              <a:gd name="connsiteX3" fmla="*/ 254574 w 3013290"/>
              <a:gd name="connsiteY3" fmla="*/ 1551282 h 1931697"/>
              <a:gd name="connsiteX4" fmla="*/ 607272 w 3013290"/>
              <a:gd name="connsiteY4" fmla="*/ 1721099 h 1931697"/>
              <a:gd name="connsiteX5" fmla="*/ 1090597 w 3013290"/>
              <a:gd name="connsiteY5" fmla="*/ 1838664 h 1931697"/>
              <a:gd name="connsiteX6" fmla="*/ 1534734 w 3013290"/>
              <a:gd name="connsiteY6" fmla="*/ 1877852 h 1931697"/>
              <a:gd name="connsiteX7" fmla="*/ 2174814 w 3013290"/>
              <a:gd name="connsiteY7" fmla="*/ 1930104 h 1931697"/>
              <a:gd name="connsiteX8" fmla="*/ 2788768 w 3013290"/>
              <a:gd name="connsiteY8" fmla="*/ 1812539 h 1931697"/>
              <a:gd name="connsiteX9" fmla="*/ 2984711 w 3013290"/>
              <a:gd name="connsiteY9" fmla="*/ 1525156 h 1931697"/>
              <a:gd name="connsiteX10" fmla="*/ 3010837 w 3013290"/>
              <a:gd name="connsiteY10" fmla="*/ 1198584 h 1931697"/>
              <a:gd name="connsiteX11" fmla="*/ 2971648 w 3013290"/>
              <a:gd name="connsiteY11" fmla="*/ 780573 h 1931697"/>
              <a:gd name="connsiteX12" fmla="*/ 2775706 w 3013290"/>
              <a:gd name="connsiteY12" fmla="*/ 427876 h 1931697"/>
              <a:gd name="connsiteX13" fmla="*/ 2462197 w 3013290"/>
              <a:gd name="connsiteY13" fmla="*/ 205807 h 1931697"/>
              <a:gd name="connsiteX14" fmla="*/ 2044186 w 3013290"/>
              <a:gd name="connsiteY14" fmla="*/ 75179 h 1931697"/>
              <a:gd name="connsiteX15" fmla="*/ 1417168 w 3013290"/>
              <a:gd name="connsiteY15" fmla="*/ 9864 h 1931697"/>
              <a:gd name="connsiteX16" fmla="*/ 1077534 w 3013290"/>
              <a:gd name="connsiteY16" fmla="*/ 9864 h 1931697"/>
              <a:gd name="connsiteX17" fmla="*/ 594208 w 3013290"/>
              <a:gd name="connsiteY17" fmla="*/ 101304 h 1931697"/>
              <a:gd name="connsiteX18" fmla="*/ 359077 w 3013290"/>
              <a:gd name="connsiteY18" fmla="*/ 192744 h 1931697"/>
              <a:gd name="connsiteX0" fmla="*/ 353407 w 3007620"/>
              <a:gd name="connsiteY0" fmla="*/ 192744 h 1931697"/>
              <a:gd name="connsiteX1" fmla="*/ 92150 w 3007620"/>
              <a:gd name="connsiteY1" fmla="*/ 493190 h 1931697"/>
              <a:gd name="connsiteX2" fmla="*/ 710 w 3007620"/>
              <a:gd name="connsiteY2" fmla="*/ 1041830 h 1931697"/>
              <a:gd name="connsiteX3" fmla="*/ 131338 w 3007620"/>
              <a:gd name="connsiteY3" fmla="*/ 1433716 h 1931697"/>
              <a:gd name="connsiteX4" fmla="*/ 601602 w 3007620"/>
              <a:gd name="connsiteY4" fmla="*/ 1721099 h 1931697"/>
              <a:gd name="connsiteX5" fmla="*/ 1084927 w 3007620"/>
              <a:gd name="connsiteY5" fmla="*/ 1838664 h 1931697"/>
              <a:gd name="connsiteX6" fmla="*/ 1529064 w 3007620"/>
              <a:gd name="connsiteY6" fmla="*/ 1877852 h 1931697"/>
              <a:gd name="connsiteX7" fmla="*/ 2169144 w 3007620"/>
              <a:gd name="connsiteY7" fmla="*/ 1930104 h 1931697"/>
              <a:gd name="connsiteX8" fmla="*/ 2783098 w 3007620"/>
              <a:gd name="connsiteY8" fmla="*/ 1812539 h 1931697"/>
              <a:gd name="connsiteX9" fmla="*/ 2979041 w 3007620"/>
              <a:gd name="connsiteY9" fmla="*/ 1525156 h 1931697"/>
              <a:gd name="connsiteX10" fmla="*/ 3005167 w 3007620"/>
              <a:gd name="connsiteY10" fmla="*/ 1198584 h 1931697"/>
              <a:gd name="connsiteX11" fmla="*/ 2965978 w 3007620"/>
              <a:gd name="connsiteY11" fmla="*/ 780573 h 1931697"/>
              <a:gd name="connsiteX12" fmla="*/ 2770036 w 3007620"/>
              <a:gd name="connsiteY12" fmla="*/ 427876 h 1931697"/>
              <a:gd name="connsiteX13" fmla="*/ 2456527 w 3007620"/>
              <a:gd name="connsiteY13" fmla="*/ 205807 h 1931697"/>
              <a:gd name="connsiteX14" fmla="*/ 2038516 w 3007620"/>
              <a:gd name="connsiteY14" fmla="*/ 75179 h 1931697"/>
              <a:gd name="connsiteX15" fmla="*/ 1411498 w 3007620"/>
              <a:gd name="connsiteY15" fmla="*/ 9864 h 1931697"/>
              <a:gd name="connsiteX16" fmla="*/ 1071864 w 3007620"/>
              <a:gd name="connsiteY16" fmla="*/ 9864 h 1931697"/>
              <a:gd name="connsiteX17" fmla="*/ 588538 w 3007620"/>
              <a:gd name="connsiteY17" fmla="*/ 101304 h 1931697"/>
              <a:gd name="connsiteX18" fmla="*/ 353407 w 3007620"/>
              <a:gd name="connsiteY18" fmla="*/ 192744 h 1931697"/>
              <a:gd name="connsiteX0" fmla="*/ 354371 w 3008584"/>
              <a:gd name="connsiteY0" fmla="*/ 192744 h 1931697"/>
              <a:gd name="connsiteX1" fmla="*/ 93114 w 3008584"/>
              <a:gd name="connsiteY1" fmla="*/ 493190 h 1931697"/>
              <a:gd name="connsiteX2" fmla="*/ 1674 w 3008584"/>
              <a:gd name="connsiteY2" fmla="*/ 1041830 h 1931697"/>
              <a:gd name="connsiteX3" fmla="*/ 158427 w 3008584"/>
              <a:gd name="connsiteY3" fmla="*/ 1381464 h 1931697"/>
              <a:gd name="connsiteX4" fmla="*/ 602566 w 3008584"/>
              <a:gd name="connsiteY4" fmla="*/ 1721099 h 1931697"/>
              <a:gd name="connsiteX5" fmla="*/ 1085891 w 3008584"/>
              <a:gd name="connsiteY5" fmla="*/ 1838664 h 1931697"/>
              <a:gd name="connsiteX6" fmla="*/ 1530028 w 3008584"/>
              <a:gd name="connsiteY6" fmla="*/ 1877852 h 1931697"/>
              <a:gd name="connsiteX7" fmla="*/ 2170108 w 3008584"/>
              <a:gd name="connsiteY7" fmla="*/ 1930104 h 1931697"/>
              <a:gd name="connsiteX8" fmla="*/ 2784062 w 3008584"/>
              <a:gd name="connsiteY8" fmla="*/ 1812539 h 1931697"/>
              <a:gd name="connsiteX9" fmla="*/ 2980005 w 3008584"/>
              <a:gd name="connsiteY9" fmla="*/ 1525156 h 1931697"/>
              <a:gd name="connsiteX10" fmla="*/ 3006131 w 3008584"/>
              <a:gd name="connsiteY10" fmla="*/ 1198584 h 1931697"/>
              <a:gd name="connsiteX11" fmla="*/ 2966942 w 3008584"/>
              <a:gd name="connsiteY11" fmla="*/ 780573 h 1931697"/>
              <a:gd name="connsiteX12" fmla="*/ 2771000 w 3008584"/>
              <a:gd name="connsiteY12" fmla="*/ 427876 h 1931697"/>
              <a:gd name="connsiteX13" fmla="*/ 2457491 w 3008584"/>
              <a:gd name="connsiteY13" fmla="*/ 205807 h 1931697"/>
              <a:gd name="connsiteX14" fmla="*/ 2039480 w 3008584"/>
              <a:gd name="connsiteY14" fmla="*/ 75179 h 1931697"/>
              <a:gd name="connsiteX15" fmla="*/ 1412462 w 3008584"/>
              <a:gd name="connsiteY15" fmla="*/ 9864 h 1931697"/>
              <a:gd name="connsiteX16" fmla="*/ 1072828 w 3008584"/>
              <a:gd name="connsiteY16" fmla="*/ 9864 h 1931697"/>
              <a:gd name="connsiteX17" fmla="*/ 589502 w 3008584"/>
              <a:gd name="connsiteY17" fmla="*/ 101304 h 1931697"/>
              <a:gd name="connsiteX18" fmla="*/ 354371 w 3008584"/>
              <a:gd name="connsiteY18" fmla="*/ 192744 h 1931697"/>
              <a:gd name="connsiteX0" fmla="*/ 283263 w 2937476"/>
              <a:gd name="connsiteY0" fmla="*/ 192744 h 1931697"/>
              <a:gd name="connsiteX1" fmla="*/ 22006 w 2937476"/>
              <a:gd name="connsiteY1" fmla="*/ 493190 h 1931697"/>
              <a:gd name="connsiteX2" fmla="*/ 22006 w 2937476"/>
              <a:gd name="connsiteY2" fmla="*/ 950390 h 1931697"/>
              <a:gd name="connsiteX3" fmla="*/ 87319 w 2937476"/>
              <a:gd name="connsiteY3" fmla="*/ 1381464 h 1931697"/>
              <a:gd name="connsiteX4" fmla="*/ 531458 w 2937476"/>
              <a:gd name="connsiteY4" fmla="*/ 1721099 h 1931697"/>
              <a:gd name="connsiteX5" fmla="*/ 1014783 w 2937476"/>
              <a:gd name="connsiteY5" fmla="*/ 1838664 h 1931697"/>
              <a:gd name="connsiteX6" fmla="*/ 1458920 w 2937476"/>
              <a:gd name="connsiteY6" fmla="*/ 1877852 h 1931697"/>
              <a:gd name="connsiteX7" fmla="*/ 2099000 w 2937476"/>
              <a:gd name="connsiteY7" fmla="*/ 1930104 h 1931697"/>
              <a:gd name="connsiteX8" fmla="*/ 2712954 w 2937476"/>
              <a:gd name="connsiteY8" fmla="*/ 1812539 h 1931697"/>
              <a:gd name="connsiteX9" fmla="*/ 2908897 w 2937476"/>
              <a:gd name="connsiteY9" fmla="*/ 1525156 h 1931697"/>
              <a:gd name="connsiteX10" fmla="*/ 2935023 w 2937476"/>
              <a:gd name="connsiteY10" fmla="*/ 1198584 h 1931697"/>
              <a:gd name="connsiteX11" fmla="*/ 2895834 w 2937476"/>
              <a:gd name="connsiteY11" fmla="*/ 780573 h 1931697"/>
              <a:gd name="connsiteX12" fmla="*/ 2699892 w 2937476"/>
              <a:gd name="connsiteY12" fmla="*/ 427876 h 1931697"/>
              <a:gd name="connsiteX13" fmla="*/ 2386383 w 2937476"/>
              <a:gd name="connsiteY13" fmla="*/ 205807 h 1931697"/>
              <a:gd name="connsiteX14" fmla="*/ 1968372 w 2937476"/>
              <a:gd name="connsiteY14" fmla="*/ 75179 h 1931697"/>
              <a:gd name="connsiteX15" fmla="*/ 1341354 w 2937476"/>
              <a:gd name="connsiteY15" fmla="*/ 9864 h 1931697"/>
              <a:gd name="connsiteX16" fmla="*/ 1001720 w 2937476"/>
              <a:gd name="connsiteY16" fmla="*/ 9864 h 1931697"/>
              <a:gd name="connsiteX17" fmla="*/ 518394 w 2937476"/>
              <a:gd name="connsiteY17" fmla="*/ 101304 h 1931697"/>
              <a:gd name="connsiteX18" fmla="*/ 283263 w 2937476"/>
              <a:gd name="connsiteY18" fmla="*/ 192744 h 1931697"/>
              <a:gd name="connsiteX0" fmla="*/ 286396 w 2940609"/>
              <a:gd name="connsiteY0" fmla="*/ 192744 h 1931697"/>
              <a:gd name="connsiteX1" fmla="*/ 25139 w 2940609"/>
              <a:gd name="connsiteY1" fmla="*/ 493190 h 1931697"/>
              <a:gd name="connsiteX2" fmla="*/ 25139 w 2940609"/>
              <a:gd name="connsiteY2" fmla="*/ 950390 h 1931697"/>
              <a:gd name="connsiteX3" fmla="*/ 155766 w 2940609"/>
              <a:gd name="connsiteY3" fmla="*/ 1368401 h 1931697"/>
              <a:gd name="connsiteX4" fmla="*/ 534591 w 2940609"/>
              <a:gd name="connsiteY4" fmla="*/ 1721099 h 1931697"/>
              <a:gd name="connsiteX5" fmla="*/ 1017916 w 2940609"/>
              <a:gd name="connsiteY5" fmla="*/ 1838664 h 1931697"/>
              <a:gd name="connsiteX6" fmla="*/ 1462053 w 2940609"/>
              <a:gd name="connsiteY6" fmla="*/ 1877852 h 1931697"/>
              <a:gd name="connsiteX7" fmla="*/ 2102133 w 2940609"/>
              <a:gd name="connsiteY7" fmla="*/ 1930104 h 1931697"/>
              <a:gd name="connsiteX8" fmla="*/ 2716087 w 2940609"/>
              <a:gd name="connsiteY8" fmla="*/ 1812539 h 1931697"/>
              <a:gd name="connsiteX9" fmla="*/ 2912030 w 2940609"/>
              <a:gd name="connsiteY9" fmla="*/ 1525156 h 1931697"/>
              <a:gd name="connsiteX10" fmla="*/ 2938156 w 2940609"/>
              <a:gd name="connsiteY10" fmla="*/ 1198584 h 1931697"/>
              <a:gd name="connsiteX11" fmla="*/ 2898967 w 2940609"/>
              <a:gd name="connsiteY11" fmla="*/ 780573 h 1931697"/>
              <a:gd name="connsiteX12" fmla="*/ 2703025 w 2940609"/>
              <a:gd name="connsiteY12" fmla="*/ 427876 h 1931697"/>
              <a:gd name="connsiteX13" fmla="*/ 2389516 w 2940609"/>
              <a:gd name="connsiteY13" fmla="*/ 205807 h 1931697"/>
              <a:gd name="connsiteX14" fmla="*/ 1971505 w 2940609"/>
              <a:gd name="connsiteY14" fmla="*/ 75179 h 1931697"/>
              <a:gd name="connsiteX15" fmla="*/ 1344487 w 2940609"/>
              <a:gd name="connsiteY15" fmla="*/ 9864 h 1931697"/>
              <a:gd name="connsiteX16" fmla="*/ 1004853 w 2940609"/>
              <a:gd name="connsiteY16" fmla="*/ 9864 h 1931697"/>
              <a:gd name="connsiteX17" fmla="*/ 521527 w 2940609"/>
              <a:gd name="connsiteY17" fmla="*/ 101304 h 1931697"/>
              <a:gd name="connsiteX18" fmla="*/ 286396 w 2940609"/>
              <a:gd name="connsiteY18" fmla="*/ 192744 h 1931697"/>
              <a:gd name="connsiteX0" fmla="*/ 261464 w 2915677"/>
              <a:gd name="connsiteY0" fmla="*/ 192744 h 1931697"/>
              <a:gd name="connsiteX1" fmla="*/ 104710 w 2915677"/>
              <a:gd name="connsiteY1" fmla="*/ 467065 h 1931697"/>
              <a:gd name="connsiteX2" fmla="*/ 207 w 2915677"/>
              <a:gd name="connsiteY2" fmla="*/ 950390 h 1931697"/>
              <a:gd name="connsiteX3" fmla="*/ 130834 w 2915677"/>
              <a:gd name="connsiteY3" fmla="*/ 1368401 h 1931697"/>
              <a:gd name="connsiteX4" fmla="*/ 509659 w 2915677"/>
              <a:gd name="connsiteY4" fmla="*/ 1721099 h 1931697"/>
              <a:gd name="connsiteX5" fmla="*/ 992984 w 2915677"/>
              <a:gd name="connsiteY5" fmla="*/ 1838664 h 1931697"/>
              <a:gd name="connsiteX6" fmla="*/ 1437121 w 2915677"/>
              <a:gd name="connsiteY6" fmla="*/ 1877852 h 1931697"/>
              <a:gd name="connsiteX7" fmla="*/ 2077201 w 2915677"/>
              <a:gd name="connsiteY7" fmla="*/ 1930104 h 1931697"/>
              <a:gd name="connsiteX8" fmla="*/ 2691155 w 2915677"/>
              <a:gd name="connsiteY8" fmla="*/ 1812539 h 1931697"/>
              <a:gd name="connsiteX9" fmla="*/ 2887098 w 2915677"/>
              <a:gd name="connsiteY9" fmla="*/ 1525156 h 1931697"/>
              <a:gd name="connsiteX10" fmla="*/ 2913224 w 2915677"/>
              <a:gd name="connsiteY10" fmla="*/ 1198584 h 1931697"/>
              <a:gd name="connsiteX11" fmla="*/ 2874035 w 2915677"/>
              <a:gd name="connsiteY11" fmla="*/ 780573 h 1931697"/>
              <a:gd name="connsiteX12" fmla="*/ 2678093 w 2915677"/>
              <a:gd name="connsiteY12" fmla="*/ 427876 h 1931697"/>
              <a:gd name="connsiteX13" fmla="*/ 2364584 w 2915677"/>
              <a:gd name="connsiteY13" fmla="*/ 205807 h 1931697"/>
              <a:gd name="connsiteX14" fmla="*/ 1946573 w 2915677"/>
              <a:gd name="connsiteY14" fmla="*/ 75179 h 1931697"/>
              <a:gd name="connsiteX15" fmla="*/ 1319555 w 2915677"/>
              <a:gd name="connsiteY15" fmla="*/ 9864 h 1931697"/>
              <a:gd name="connsiteX16" fmla="*/ 979921 w 2915677"/>
              <a:gd name="connsiteY16" fmla="*/ 9864 h 1931697"/>
              <a:gd name="connsiteX17" fmla="*/ 496595 w 2915677"/>
              <a:gd name="connsiteY17" fmla="*/ 101304 h 1931697"/>
              <a:gd name="connsiteX18" fmla="*/ 261464 w 2915677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496652 w 2915734"/>
              <a:gd name="connsiteY17" fmla="*/ 101304 h 1931697"/>
              <a:gd name="connsiteX18" fmla="*/ 352961 w 2915734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627281 w 2915734"/>
              <a:gd name="connsiteY17" fmla="*/ 101304 h 1931697"/>
              <a:gd name="connsiteX18" fmla="*/ 352961 w 2915734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601155 w 2915734"/>
              <a:gd name="connsiteY17" fmla="*/ 62115 h 1931697"/>
              <a:gd name="connsiteX18" fmla="*/ 352961 w 2915734"/>
              <a:gd name="connsiteY18" fmla="*/ 192744 h 1931697"/>
              <a:gd name="connsiteX0" fmla="*/ 352961 w 2915734"/>
              <a:gd name="connsiteY0" fmla="*/ 192744 h 1937862"/>
              <a:gd name="connsiteX1" fmla="*/ 104767 w 2915734"/>
              <a:gd name="connsiteY1" fmla="*/ 467065 h 1937862"/>
              <a:gd name="connsiteX2" fmla="*/ 264 w 2915734"/>
              <a:gd name="connsiteY2" fmla="*/ 950390 h 1937862"/>
              <a:gd name="connsiteX3" fmla="*/ 130891 w 2915734"/>
              <a:gd name="connsiteY3" fmla="*/ 1368401 h 1937862"/>
              <a:gd name="connsiteX4" fmla="*/ 509716 w 2915734"/>
              <a:gd name="connsiteY4" fmla="*/ 1721099 h 1937862"/>
              <a:gd name="connsiteX5" fmla="*/ 993041 w 2915734"/>
              <a:gd name="connsiteY5" fmla="*/ 1838664 h 1937862"/>
              <a:gd name="connsiteX6" fmla="*/ 1528618 w 2915734"/>
              <a:gd name="connsiteY6" fmla="*/ 1917041 h 1937862"/>
              <a:gd name="connsiteX7" fmla="*/ 2077258 w 2915734"/>
              <a:gd name="connsiteY7" fmla="*/ 1930104 h 1937862"/>
              <a:gd name="connsiteX8" fmla="*/ 2691212 w 2915734"/>
              <a:gd name="connsiteY8" fmla="*/ 1812539 h 1937862"/>
              <a:gd name="connsiteX9" fmla="*/ 2887155 w 2915734"/>
              <a:gd name="connsiteY9" fmla="*/ 1525156 h 1937862"/>
              <a:gd name="connsiteX10" fmla="*/ 2913281 w 2915734"/>
              <a:gd name="connsiteY10" fmla="*/ 1198584 h 1937862"/>
              <a:gd name="connsiteX11" fmla="*/ 2874092 w 2915734"/>
              <a:gd name="connsiteY11" fmla="*/ 780573 h 1937862"/>
              <a:gd name="connsiteX12" fmla="*/ 2678150 w 2915734"/>
              <a:gd name="connsiteY12" fmla="*/ 427876 h 1937862"/>
              <a:gd name="connsiteX13" fmla="*/ 2364641 w 2915734"/>
              <a:gd name="connsiteY13" fmla="*/ 205807 h 1937862"/>
              <a:gd name="connsiteX14" fmla="*/ 1946630 w 2915734"/>
              <a:gd name="connsiteY14" fmla="*/ 75179 h 1937862"/>
              <a:gd name="connsiteX15" fmla="*/ 1319612 w 2915734"/>
              <a:gd name="connsiteY15" fmla="*/ 9864 h 1937862"/>
              <a:gd name="connsiteX16" fmla="*/ 979978 w 2915734"/>
              <a:gd name="connsiteY16" fmla="*/ 9864 h 1937862"/>
              <a:gd name="connsiteX17" fmla="*/ 601155 w 2915734"/>
              <a:gd name="connsiteY17" fmla="*/ 62115 h 1937862"/>
              <a:gd name="connsiteX18" fmla="*/ 352961 w 2915734"/>
              <a:gd name="connsiteY18" fmla="*/ 192744 h 1937862"/>
              <a:gd name="connsiteX0" fmla="*/ 352961 w 2921445"/>
              <a:gd name="connsiteY0" fmla="*/ 192744 h 1938828"/>
              <a:gd name="connsiteX1" fmla="*/ 104767 w 2921445"/>
              <a:gd name="connsiteY1" fmla="*/ 467065 h 1938828"/>
              <a:gd name="connsiteX2" fmla="*/ 264 w 2921445"/>
              <a:gd name="connsiteY2" fmla="*/ 950390 h 1938828"/>
              <a:gd name="connsiteX3" fmla="*/ 130891 w 2921445"/>
              <a:gd name="connsiteY3" fmla="*/ 1368401 h 1938828"/>
              <a:gd name="connsiteX4" fmla="*/ 509716 w 2921445"/>
              <a:gd name="connsiteY4" fmla="*/ 1721099 h 1938828"/>
              <a:gd name="connsiteX5" fmla="*/ 993041 w 2921445"/>
              <a:gd name="connsiteY5" fmla="*/ 1838664 h 1938828"/>
              <a:gd name="connsiteX6" fmla="*/ 1528618 w 2921445"/>
              <a:gd name="connsiteY6" fmla="*/ 1917041 h 1938828"/>
              <a:gd name="connsiteX7" fmla="*/ 2077258 w 2921445"/>
              <a:gd name="connsiteY7" fmla="*/ 1930104 h 1938828"/>
              <a:gd name="connsiteX8" fmla="*/ 2586709 w 2921445"/>
              <a:gd name="connsiteY8" fmla="*/ 1799476 h 1938828"/>
              <a:gd name="connsiteX9" fmla="*/ 2887155 w 2921445"/>
              <a:gd name="connsiteY9" fmla="*/ 1525156 h 1938828"/>
              <a:gd name="connsiteX10" fmla="*/ 2913281 w 2921445"/>
              <a:gd name="connsiteY10" fmla="*/ 1198584 h 1938828"/>
              <a:gd name="connsiteX11" fmla="*/ 2874092 w 2921445"/>
              <a:gd name="connsiteY11" fmla="*/ 780573 h 1938828"/>
              <a:gd name="connsiteX12" fmla="*/ 2678150 w 2921445"/>
              <a:gd name="connsiteY12" fmla="*/ 427876 h 1938828"/>
              <a:gd name="connsiteX13" fmla="*/ 2364641 w 2921445"/>
              <a:gd name="connsiteY13" fmla="*/ 205807 h 1938828"/>
              <a:gd name="connsiteX14" fmla="*/ 1946630 w 2921445"/>
              <a:gd name="connsiteY14" fmla="*/ 75179 h 1938828"/>
              <a:gd name="connsiteX15" fmla="*/ 1319612 w 2921445"/>
              <a:gd name="connsiteY15" fmla="*/ 9864 h 1938828"/>
              <a:gd name="connsiteX16" fmla="*/ 979978 w 2921445"/>
              <a:gd name="connsiteY16" fmla="*/ 9864 h 1938828"/>
              <a:gd name="connsiteX17" fmla="*/ 601155 w 2921445"/>
              <a:gd name="connsiteY17" fmla="*/ 62115 h 1938828"/>
              <a:gd name="connsiteX18" fmla="*/ 352961 w 2921445"/>
              <a:gd name="connsiteY18" fmla="*/ 192744 h 1938828"/>
              <a:gd name="connsiteX0" fmla="*/ 352961 w 2915245"/>
              <a:gd name="connsiteY0" fmla="*/ 192744 h 1938828"/>
              <a:gd name="connsiteX1" fmla="*/ 104767 w 2915245"/>
              <a:gd name="connsiteY1" fmla="*/ 467065 h 1938828"/>
              <a:gd name="connsiteX2" fmla="*/ 264 w 2915245"/>
              <a:gd name="connsiteY2" fmla="*/ 950390 h 1938828"/>
              <a:gd name="connsiteX3" fmla="*/ 130891 w 2915245"/>
              <a:gd name="connsiteY3" fmla="*/ 1368401 h 1938828"/>
              <a:gd name="connsiteX4" fmla="*/ 509716 w 2915245"/>
              <a:gd name="connsiteY4" fmla="*/ 1721099 h 1938828"/>
              <a:gd name="connsiteX5" fmla="*/ 993041 w 2915245"/>
              <a:gd name="connsiteY5" fmla="*/ 1838664 h 1938828"/>
              <a:gd name="connsiteX6" fmla="*/ 1528618 w 2915245"/>
              <a:gd name="connsiteY6" fmla="*/ 1917041 h 1938828"/>
              <a:gd name="connsiteX7" fmla="*/ 2077258 w 2915245"/>
              <a:gd name="connsiteY7" fmla="*/ 1930104 h 1938828"/>
              <a:gd name="connsiteX8" fmla="*/ 2586709 w 2915245"/>
              <a:gd name="connsiteY8" fmla="*/ 1799476 h 1938828"/>
              <a:gd name="connsiteX9" fmla="*/ 2874093 w 2915245"/>
              <a:gd name="connsiteY9" fmla="*/ 1407590 h 1938828"/>
              <a:gd name="connsiteX10" fmla="*/ 2913281 w 2915245"/>
              <a:gd name="connsiteY10" fmla="*/ 1198584 h 1938828"/>
              <a:gd name="connsiteX11" fmla="*/ 2874092 w 2915245"/>
              <a:gd name="connsiteY11" fmla="*/ 780573 h 1938828"/>
              <a:gd name="connsiteX12" fmla="*/ 2678150 w 2915245"/>
              <a:gd name="connsiteY12" fmla="*/ 427876 h 1938828"/>
              <a:gd name="connsiteX13" fmla="*/ 2364641 w 2915245"/>
              <a:gd name="connsiteY13" fmla="*/ 205807 h 1938828"/>
              <a:gd name="connsiteX14" fmla="*/ 1946630 w 2915245"/>
              <a:gd name="connsiteY14" fmla="*/ 75179 h 1938828"/>
              <a:gd name="connsiteX15" fmla="*/ 1319612 w 2915245"/>
              <a:gd name="connsiteY15" fmla="*/ 9864 h 1938828"/>
              <a:gd name="connsiteX16" fmla="*/ 979978 w 2915245"/>
              <a:gd name="connsiteY16" fmla="*/ 9864 h 1938828"/>
              <a:gd name="connsiteX17" fmla="*/ 601155 w 2915245"/>
              <a:gd name="connsiteY17" fmla="*/ 62115 h 1938828"/>
              <a:gd name="connsiteX18" fmla="*/ 352961 w 2915245"/>
              <a:gd name="connsiteY18" fmla="*/ 192744 h 1938828"/>
              <a:gd name="connsiteX0" fmla="*/ 352961 w 2913857"/>
              <a:gd name="connsiteY0" fmla="*/ 192744 h 1938828"/>
              <a:gd name="connsiteX1" fmla="*/ 104767 w 2913857"/>
              <a:gd name="connsiteY1" fmla="*/ 467065 h 1938828"/>
              <a:gd name="connsiteX2" fmla="*/ 264 w 2913857"/>
              <a:gd name="connsiteY2" fmla="*/ 950390 h 1938828"/>
              <a:gd name="connsiteX3" fmla="*/ 130891 w 2913857"/>
              <a:gd name="connsiteY3" fmla="*/ 1368401 h 1938828"/>
              <a:gd name="connsiteX4" fmla="*/ 509716 w 2913857"/>
              <a:gd name="connsiteY4" fmla="*/ 1721099 h 1938828"/>
              <a:gd name="connsiteX5" fmla="*/ 993041 w 2913857"/>
              <a:gd name="connsiteY5" fmla="*/ 1838664 h 1938828"/>
              <a:gd name="connsiteX6" fmla="*/ 1528618 w 2913857"/>
              <a:gd name="connsiteY6" fmla="*/ 1917041 h 1938828"/>
              <a:gd name="connsiteX7" fmla="*/ 2077258 w 2913857"/>
              <a:gd name="connsiteY7" fmla="*/ 1930104 h 1938828"/>
              <a:gd name="connsiteX8" fmla="*/ 2586709 w 2913857"/>
              <a:gd name="connsiteY8" fmla="*/ 1799476 h 1938828"/>
              <a:gd name="connsiteX9" fmla="*/ 2861030 w 2913857"/>
              <a:gd name="connsiteY9" fmla="*/ 1499030 h 1938828"/>
              <a:gd name="connsiteX10" fmla="*/ 2913281 w 2913857"/>
              <a:gd name="connsiteY10" fmla="*/ 1198584 h 1938828"/>
              <a:gd name="connsiteX11" fmla="*/ 2874092 w 2913857"/>
              <a:gd name="connsiteY11" fmla="*/ 780573 h 1938828"/>
              <a:gd name="connsiteX12" fmla="*/ 2678150 w 2913857"/>
              <a:gd name="connsiteY12" fmla="*/ 427876 h 1938828"/>
              <a:gd name="connsiteX13" fmla="*/ 2364641 w 2913857"/>
              <a:gd name="connsiteY13" fmla="*/ 205807 h 1938828"/>
              <a:gd name="connsiteX14" fmla="*/ 1946630 w 2913857"/>
              <a:gd name="connsiteY14" fmla="*/ 75179 h 1938828"/>
              <a:gd name="connsiteX15" fmla="*/ 1319612 w 2913857"/>
              <a:gd name="connsiteY15" fmla="*/ 9864 h 1938828"/>
              <a:gd name="connsiteX16" fmla="*/ 979978 w 2913857"/>
              <a:gd name="connsiteY16" fmla="*/ 9864 h 1938828"/>
              <a:gd name="connsiteX17" fmla="*/ 601155 w 2913857"/>
              <a:gd name="connsiteY17" fmla="*/ 62115 h 1938828"/>
              <a:gd name="connsiteX18" fmla="*/ 352961 w 2913857"/>
              <a:gd name="connsiteY18" fmla="*/ 192744 h 1938828"/>
              <a:gd name="connsiteX0" fmla="*/ 352961 w 2913857"/>
              <a:gd name="connsiteY0" fmla="*/ 192744 h 1954965"/>
              <a:gd name="connsiteX1" fmla="*/ 104767 w 2913857"/>
              <a:gd name="connsiteY1" fmla="*/ 467065 h 1954965"/>
              <a:gd name="connsiteX2" fmla="*/ 264 w 2913857"/>
              <a:gd name="connsiteY2" fmla="*/ 950390 h 1954965"/>
              <a:gd name="connsiteX3" fmla="*/ 130891 w 2913857"/>
              <a:gd name="connsiteY3" fmla="*/ 1368401 h 1954965"/>
              <a:gd name="connsiteX4" fmla="*/ 509716 w 2913857"/>
              <a:gd name="connsiteY4" fmla="*/ 1721099 h 1954965"/>
              <a:gd name="connsiteX5" fmla="*/ 993041 w 2913857"/>
              <a:gd name="connsiteY5" fmla="*/ 1838664 h 1954965"/>
              <a:gd name="connsiteX6" fmla="*/ 1528618 w 2913857"/>
              <a:gd name="connsiteY6" fmla="*/ 1917041 h 1954965"/>
              <a:gd name="connsiteX7" fmla="*/ 2077258 w 2913857"/>
              <a:gd name="connsiteY7" fmla="*/ 1930104 h 1954965"/>
              <a:gd name="connsiteX8" fmla="*/ 2566568 w 2913857"/>
              <a:gd name="connsiteY8" fmla="*/ 1581496 h 1954965"/>
              <a:gd name="connsiteX9" fmla="*/ 2861030 w 2913857"/>
              <a:gd name="connsiteY9" fmla="*/ 1499030 h 1954965"/>
              <a:gd name="connsiteX10" fmla="*/ 2913281 w 2913857"/>
              <a:gd name="connsiteY10" fmla="*/ 1198584 h 1954965"/>
              <a:gd name="connsiteX11" fmla="*/ 2874092 w 2913857"/>
              <a:gd name="connsiteY11" fmla="*/ 780573 h 1954965"/>
              <a:gd name="connsiteX12" fmla="*/ 2678150 w 2913857"/>
              <a:gd name="connsiteY12" fmla="*/ 427876 h 1954965"/>
              <a:gd name="connsiteX13" fmla="*/ 2364641 w 2913857"/>
              <a:gd name="connsiteY13" fmla="*/ 205807 h 1954965"/>
              <a:gd name="connsiteX14" fmla="*/ 1946630 w 2913857"/>
              <a:gd name="connsiteY14" fmla="*/ 75179 h 1954965"/>
              <a:gd name="connsiteX15" fmla="*/ 1319612 w 2913857"/>
              <a:gd name="connsiteY15" fmla="*/ 9864 h 1954965"/>
              <a:gd name="connsiteX16" fmla="*/ 979978 w 2913857"/>
              <a:gd name="connsiteY16" fmla="*/ 9864 h 1954965"/>
              <a:gd name="connsiteX17" fmla="*/ 601155 w 2913857"/>
              <a:gd name="connsiteY17" fmla="*/ 62115 h 1954965"/>
              <a:gd name="connsiteX18" fmla="*/ 352961 w 2913857"/>
              <a:gd name="connsiteY18" fmla="*/ 192744 h 1954965"/>
              <a:gd name="connsiteX0" fmla="*/ 352961 w 2913857"/>
              <a:gd name="connsiteY0" fmla="*/ 192744 h 1919473"/>
              <a:gd name="connsiteX1" fmla="*/ 104767 w 2913857"/>
              <a:gd name="connsiteY1" fmla="*/ 467065 h 1919473"/>
              <a:gd name="connsiteX2" fmla="*/ 264 w 2913857"/>
              <a:gd name="connsiteY2" fmla="*/ 950390 h 1919473"/>
              <a:gd name="connsiteX3" fmla="*/ 130891 w 2913857"/>
              <a:gd name="connsiteY3" fmla="*/ 1368401 h 1919473"/>
              <a:gd name="connsiteX4" fmla="*/ 509716 w 2913857"/>
              <a:gd name="connsiteY4" fmla="*/ 1721099 h 1919473"/>
              <a:gd name="connsiteX5" fmla="*/ 993041 w 2913857"/>
              <a:gd name="connsiteY5" fmla="*/ 1838664 h 1919473"/>
              <a:gd name="connsiteX6" fmla="*/ 1528618 w 2913857"/>
              <a:gd name="connsiteY6" fmla="*/ 1917041 h 1919473"/>
              <a:gd name="connsiteX7" fmla="*/ 1956408 w 2913857"/>
              <a:gd name="connsiteY7" fmla="*/ 1746541 h 1919473"/>
              <a:gd name="connsiteX8" fmla="*/ 2566568 w 2913857"/>
              <a:gd name="connsiteY8" fmla="*/ 1581496 h 1919473"/>
              <a:gd name="connsiteX9" fmla="*/ 2861030 w 2913857"/>
              <a:gd name="connsiteY9" fmla="*/ 1499030 h 1919473"/>
              <a:gd name="connsiteX10" fmla="*/ 2913281 w 2913857"/>
              <a:gd name="connsiteY10" fmla="*/ 1198584 h 1919473"/>
              <a:gd name="connsiteX11" fmla="*/ 2874092 w 2913857"/>
              <a:gd name="connsiteY11" fmla="*/ 780573 h 1919473"/>
              <a:gd name="connsiteX12" fmla="*/ 2678150 w 2913857"/>
              <a:gd name="connsiteY12" fmla="*/ 427876 h 1919473"/>
              <a:gd name="connsiteX13" fmla="*/ 2364641 w 2913857"/>
              <a:gd name="connsiteY13" fmla="*/ 205807 h 1919473"/>
              <a:gd name="connsiteX14" fmla="*/ 1946630 w 2913857"/>
              <a:gd name="connsiteY14" fmla="*/ 75179 h 1919473"/>
              <a:gd name="connsiteX15" fmla="*/ 1319612 w 2913857"/>
              <a:gd name="connsiteY15" fmla="*/ 9864 h 1919473"/>
              <a:gd name="connsiteX16" fmla="*/ 979978 w 2913857"/>
              <a:gd name="connsiteY16" fmla="*/ 9864 h 1919473"/>
              <a:gd name="connsiteX17" fmla="*/ 601155 w 2913857"/>
              <a:gd name="connsiteY17" fmla="*/ 62115 h 1919473"/>
              <a:gd name="connsiteX18" fmla="*/ 352961 w 2913857"/>
              <a:gd name="connsiteY18" fmla="*/ 192744 h 1919473"/>
              <a:gd name="connsiteX0" fmla="*/ 352961 w 2913857"/>
              <a:gd name="connsiteY0" fmla="*/ 192744 h 1838664"/>
              <a:gd name="connsiteX1" fmla="*/ 104767 w 2913857"/>
              <a:gd name="connsiteY1" fmla="*/ 467065 h 1838664"/>
              <a:gd name="connsiteX2" fmla="*/ 264 w 2913857"/>
              <a:gd name="connsiteY2" fmla="*/ 950390 h 1838664"/>
              <a:gd name="connsiteX3" fmla="*/ 130891 w 2913857"/>
              <a:gd name="connsiteY3" fmla="*/ 1368401 h 1838664"/>
              <a:gd name="connsiteX4" fmla="*/ 509716 w 2913857"/>
              <a:gd name="connsiteY4" fmla="*/ 1721099 h 1838664"/>
              <a:gd name="connsiteX5" fmla="*/ 993041 w 2913857"/>
              <a:gd name="connsiteY5" fmla="*/ 1838664 h 1838664"/>
              <a:gd name="connsiteX6" fmla="*/ 1347343 w 2913857"/>
              <a:gd name="connsiteY6" fmla="*/ 1802314 h 1838664"/>
              <a:gd name="connsiteX7" fmla="*/ 1956408 w 2913857"/>
              <a:gd name="connsiteY7" fmla="*/ 1746541 h 1838664"/>
              <a:gd name="connsiteX8" fmla="*/ 2566568 w 2913857"/>
              <a:gd name="connsiteY8" fmla="*/ 1581496 h 1838664"/>
              <a:gd name="connsiteX9" fmla="*/ 2861030 w 2913857"/>
              <a:gd name="connsiteY9" fmla="*/ 1499030 h 1838664"/>
              <a:gd name="connsiteX10" fmla="*/ 2913281 w 2913857"/>
              <a:gd name="connsiteY10" fmla="*/ 1198584 h 1838664"/>
              <a:gd name="connsiteX11" fmla="*/ 2874092 w 2913857"/>
              <a:gd name="connsiteY11" fmla="*/ 780573 h 1838664"/>
              <a:gd name="connsiteX12" fmla="*/ 2678150 w 2913857"/>
              <a:gd name="connsiteY12" fmla="*/ 427876 h 1838664"/>
              <a:gd name="connsiteX13" fmla="*/ 2364641 w 2913857"/>
              <a:gd name="connsiteY13" fmla="*/ 205807 h 1838664"/>
              <a:gd name="connsiteX14" fmla="*/ 1946630 w 2913857"/>
              <a:gd name="connsiteY14" fmla="*/ 75179 h 1838664"/>
              <a:gd name="connsiteX15" fmla="*/ 1319612 w 2913857"/>
              <a:gd name="connsiteY15" fmla="*/ 9864 h 1838664"/>
              <a:gd name="connsiteX16" fmla="*/ 979978 w 2913857"/>
              <a:gd name="connsiteY16" fmla="*/ 9864 h 1838664"/>
              <a:gd name="connsiteX17" fmla="*/ 601155 w 2913857"/>
              <a:gd name="connsiteY17" fmla="*/ 62115 h 1838664"/>
              <a:gd name="connsiteX18" fmla="*/ 352961 w 2913857"/>
              <a:gd name="connsiteY18" fmla="*/ 192744 h 1838664"/>
              <a:gd name="connsiteX0" fmla="*/ 352961 w 2919257"/>
              <a:gd name="connsiteY0" fmla="*/ 192744 h 1838664"/>
              <a:gd name="connsiteX1" fmla="*/ 104767 w 2919257"/>
              <a:gd name="connsiteY1" fmla="*/ 467065 h 1838664"/>
              <a:gd name="connsiteX2" fmla="*/ 264 w 2919257"/>
              <a:gd name="connsiteY2" fmla="*/ 950390 h 1838664"/>
              <a:gd name="connsiteX3" fmla="*/ 130891 w 2919257"/>
              <a:gd name="connsiteY3" fmla="*/ 1368401 h 1838664"/>
              <a:gd name="connsiteX4" fmla="*/ 509716 w 2919257"/>
              <a:gd name="connsiteY4" fmla="*/ 1721099 h 1838664"/>
              <a:gd name="connsiteX5" fmla="*/ 993041 w 2919257"/>
              <a:gd name="connsiteY5" fmla="*/ 1838664 h 1838664"/>
              <a:gd name="connsiteX6" fmla="*/ 1347343 w 2919257"/>
              <a:gd name="connsiteY6" fmla="*/ 1802314 h 1838664"/>
              <a:gd name="connsiteX7" fmla="*/ 1956408 w 2919257"/>
              <a:gd name="connsiteY7" fmla="*/ 1746541 h 1838664"/>
              <a:gd name="connsiteX8" fmla="*/ 2566568 w 2919257"/>
              <a:gd name="connsiteY8" fmla="*/ 1581496 h 1838664"/>
              <a:gd name="connsiteX9" fmla="*/ 2780464 w 2919257"/>
              <a:gd name="connsiteY9" fmla="*/ 1372830 h 1838664"/>
              <a:gd name="connsiteX10" fmla="*/ 2913281 w 2919257"/>
              <a:gd name="connsiteY10" fmla="*/ 1198584 h 1838664"/>
              <a:gd name="connsiteX11" fmla="*/ 2874092 w 2919257"/>
              <a:gd name="connsiteY11" fmla="*/ 780573 h 1838664"/>
              <a:gd name="connsiteX12" fmla="*/ 2678150 w 2919257"/>
              <a:gd name="connsiteY12" fmla="*/ 427876 h 1838664"/>
              <a:gd name="connsiteX13" fmla="*/ 2364641 w 2919257"/>
              <a:gd name="connsiteY13" fmla="*/ 205807 h 1838664"/>
              <a:gd name="connsiteX14" fmla="*/ 1946630 w 2919257"/>
              <a:gd name="connsiteY14" fmla="*/ 75179 h 1838664"/>
              <a:gd name="connsiteX15" fmla="*/ 1319612 w 2919257"/>
              <a:gd name="connsiteY15" fmla="*/ 9864 h 1838664"/>
              <a:gd name="connsiteX16" fmla="*/ 979978 w 2919257"/>
              <a:gd name="connsiteY16" fmla="*/ 9864 h 1838664"/>
              <a:gd name="connsiteX17" fmla="*/ 601155 w 2919257"/>
              <a:gd name="connsiteY17" fmla="*/ 62115 h 1838664"/>
              <a:gd name="connsiteX18" fmla="*/ 352961 w 2919257"/>
              <a:gd name="connsiteY18" fmla="*/ 192744 h 1838664"/>
              <a:gd name="connsiteX0" fmla="*/ 352961 w 2919257"/>
              <a:gd name="connsiteY0" fmla="*/ 192744 h 1849414"/>
              <a:gd name="connsiteX1" fmla="*/ 104767 w 2919257"/>
              <a:gd name="connsiteY1" fmla="*/ 467065 h 1849414"/>
              <a:gd name="connsiteX2" fmla="*/ 264 w 2919257"/>
              <a:gd name="connsiteY2" fmla="*/ 950390 h 1849414"/>
              <a:gd name="connsiteX3" fmla="*/ 130891 w 2919257"/>
              <a:gd name="connsiteY3" fmla="*/ 1368401 h 1849414"/>
              <a:gd name="connsiteX4" fmla="*/ 268015 w 2919257"/>
              <a:gd name="connsiteY4" fmla="*/ 1594899 h 1849414"/>
              <a:gd name="connsiteX5" fmla="*/ 993041 w 2919257"/>
              <a:gd name="connsiteY5" fmla="*/ 1838664 h 1849414"/>
              <a:gd name="connsiteX6" fmla="*/ 1347343 w 2919257"/>
              <a:gd name="connsiteY6" fmla="*/ 1802314 h 1849414"/>
              <a:gd name="connsiteX7" fmla="*/ 1956408 w 2919257"/>
              <a:gd name="connsiteY7" fmla="*/ 1746541 h 1849414"/>
              <a:gd name="connsiteX8" fmla="*/ 2566568 w 2919257"/>
              <a:gd name="connsiteY8" fmla="*/ 1581496 h 1849414"/>
              <a:gd name="connsiteX9" fmla="*/ 2780464 w 2919257"/>
              <a:gd name="connsiteY9" fmla="*/ 1372830 h 1849414"/>
              <a:gd name="connsiteX10" fmla="*/ 2913281 w 2919257"/>
              <a:gd name="connsiteY10" fmla="*/ 1198584 h 1849414"/>
              <a:gd name="connsiteX11" fmla="*/ 2874092 w 2919257"/>
              <a:gd name="connsiteY11" fmla="*/ 780573 h 1849414"/>
              <a:gd name="connsiteX12" fmla="*/ 2678150 w 2919257"/>
              <a:gd name="connsiteY12" fmla="*/ 427876 h 1849414"/>
              <a:gd name="connsiteX13" fmla="*/ 2364641 w 2919257"/>
              <a:gd name="connsiteY13" fmla="*/ 205807 h 1849414"/>
              <a:gd name="connsiteX14" fmla="*/ 1946630 w 2919257"/>
              <a:gd name="connsiteY14" fmla="*/ 75179 h 1849414"/>
              <a:gd name="connsiteX15" fmla="*/ 1319612 w 2919257"/>
              <a:gd name="connsiteY15" fmla="*/ 9864 h 1849414"/>
              <a:gd name="connsiteX16" fmla="*/ 979978 w 2919257"/>
              <a:gd name="connsiteY16" fmla="*/ 9864 h 1849414"/>
              <a:gd name="connsiteX17" fmla="*/ 601155 w 2919257"/>
              <a:gd name="connsiteY17" fmla="*/ 62115 h 1849414"/>
              <a:gd name="connsiteX18" fmla="*/ 352961 w 2919257"/>
              <a:gd name="connsiteY18" fmla="*/ 192744 h 1849414"/>
              <a:gd name="connsiteX0" fmla="*/ 352961 w 2919257"/>
              <a:gd name="connsiteY0" fmla="*/ 192744 h 1803762"/>
              <a:gd name="connsiteX1" fmla="*/ 104767 w 2919257"/>
              <a:gd name="connsiteY1" fmla="*/ 467065 h 1803762"/>
              <a:gd name="connsiteX2" fmla="*/ 264 w 2919257"/>
              <a:gd name="connsiteY2" fmla="*/ 950390 h 1803762"/>
              <a:gd name="connsiteX3" fmla="*/ 130891 w 2919257"/>
              <a:gd name="connsiteY3" fmla="*/ 1368401 h 1803762"/>
              <a:gd name="connsiteX4" fmla="*/ 268015 w 2919257"/>
              <a:gd name="connsiteY4" fmla="*/ 1594899 h 1803762"/>
              <a:gd name="connsiteX5" fmla="*/ 771482 w 2919257"/>
              <a:gd name="connsiteY5" fmla="*/ 1769828 h 1803762"/>
              <a:gd name="connsiteX6" fmla="*/ 1347343 w 2919257"/>
              <a:gd name="connsiteY6" fmla="*/ 1802314 h 1803762"/>
              <a:gd name="connsiteX7" fmla="*/ 1956408 w 2919257"/>
              <a:gd name="connsiteY7" fmla="*/ 1746541 h 1803762"/>
              <a:gd name="connsiteX8" fmla="*/ 2566568 w 2919257"/>
              <a:gd name="connsiteY8" fmla="*/ 1581496 h 1803762"/>
              <a:gd name="connsiteX9" fmla="*/ 2780464 w 2919257"/>
              <a:gd name="connsiteY9" fmla="*/ 1372830 h 1803762"/>
              <a:gd name="connsiteX10" fmla="*/ 2913281 w 2919257"/>
              <a:gd name="connsiteY10" fmla="*/ 1198584 h 1803762"/>
              <a:gd name="connsiteX11" fmla="*/ 2874092 w 2919257"/>
              <a:gd name="connsiteY11" fmla="*/ 780573 h 1803762"/>
              <a:gd name="connsiteX12" fmla="*/ 2678150 w 2919257"/>
              <a:gd name="connsiteY12" fmla="*/ 427876 h 1803762"/>
              <a:gd name="connsiteX13" fmla="*/ 2364641 w 2919257"/>
              <a:gd name="connsiteY13" fmla="*/ 205807 h 1803762"/>
              <a:gd name="connsiteX14" fmla="*/ 1946630 w 2919257"/>
              <a:gd name="connsiteY14" fmla="*/ 75179 h 1803762"/>
              <a:gd name="connsiteX15" fmla="*/ 1319612 w 2919257"/>
              <a:gd name="connsiteY15" fmla="*/ 9864 h 1803762"/>
              <a:gd name="connsiteX16" fmla="*/ 979978 w 2919257"/>
              <a:gd name="connsiteY16" fmla="*/ 9864 h 1803762"/>
              <a:gd name="connsiteX17" fmla="*/ 601155 w 2919257"/>
              <a:gd name="connsiteY17" fmla="*/ 62115 h 1803762"/>
              <a:gd name="connsiteX18" fmla="*/ 352961 w 2919257"/>
              <a:gd name="connsiteY18" fmla="*/ 192744 h 1803762"/>
              <a:gd name="connsiteX0" fmla="*/ 352961 w 2919257"/>
              <a:gd name="connsiteY0" fmla="*/ 192744 h 1804293"/>
              <a:gd name="connsiteX1" fmla="*/ 104767 w 2919257"/>
              <a:gd name="connsiteY1" fmla="*/ 467065 h 1804293"/>
              <a:gd name="connsiteX2" fmla="*/ 264 w 2919257"/>
              <a:gd name="connsiteY2" fmla="*/ 950390 h 1804293"/>
              <a:gd name="connsiteX3" fmla="*/ 130891 w 2919257"/>
              <a:gd name="connsiteY3" fmla="*/ 1368401 h 1804293"/>
              <a:gd name="connsiteX4" fmla="*/ 348581 w 2919257"/>
              <a:gd name="connsiteY4" fmla="*/ 1571954 h 1804293"/>
              <a:gd name="connsiteX5" fmla="*/ 771482 w 2919257"/>
              <a:gd name="connsiteY5" fmla="*/ 1769828 h 1804293"/>
              <a:gd name="connsiteX6" fmla="*/ 1347343 w 2919257"/>
              <a:gd name="connsiteY6" fmla="*/ 1802314 h 1804293"/>
              <a:gd name="connsiteX7" fmla="*/ 1956408 w 2919257"/>
              <a:gd name="connsiteY7" fmla="*/ 1746541 h 1804293"/>
              <a:gd name="connsiteX8" fmla="*/ 2566568 w 2919257"/>
              <a:gd name="connsiteY8" fmla="*/ 1581496 h 1804293"/>
              <a:gd name="connsiteX9" fmla="*/ 2780464 w 2919257"/>
              <a:gd name="connsiteY9" fmla="*/ 1372830 h 1804293"/>
              <a:gd name="connsiteX10" fmla="*/ 2913281 w 2919257"/>
              <a:gd name="connsiteY10" fmla="*/ 1198584 h 1804293"/>
              <a:gd name="connsiteX11" fmla="*/ 2874092 w 2919257"/>
              <a:gd name="connsiteY11" fmla="*/ 780573 h 1804293"/>
              <a:gd name="connsiteX12" fmla="*/ 2678150 w 2919257"/>
              <a:gd name="connsiteY12" fmla="*/ 427876 h 1804293"/>
              <a:gd name="connsiteX13" fmla="*/ 2364641 w 2919257"/>
              <a:gd name="connsiteY13" fmla="*/ 205807 h 1804293"/>
              <a:gd name="connsiteX14" fmla="*/ 1946630 w 2919257"/>
              <a:gd name="connsiteY14" fmla="*/ 75179 h 1804293"/>
              <a:gd name="connsiteX15" fmla="*/ 1319612 w 2919257"/>
              <a:gd name="connsiteY15" fmla="*/ 9864 h 1804293"/>
              <a:gd name="connsiteX16" fmla="*/ 979978 w 2919257"/>
              <a:gd name="connsiteY16" fmla="*/ 9864 h 1804293"/>
              <a:gd name="connsiteX17" fmla="*/ 601155 w 2919257"/>
              <a:gd name="connsiteY17" fmla="*/ 62115 h 1804293"/>
              <a:gd name="connsiteX18" fmla="*/ 352961 w 2919257"/>
              <a:gd name="connsiteY18" fmla="*/ 192744 h 1804293"/>
              <a:gd name="connsiteX0" fmla="*/ 356905 w 2923201"/>
              <a:gd name="connsiteY0" fmla="*/ 192744 h 1804293"/>
              <a:gd name="connsiteX1" fmla="*/ 108711 w 2923201"/>
              <a:gd name="connsiteY1" fmla="*/ 467065 h 1804293"/>
              <a:gd name="connsiteX2" fmla="*/ 4208 w 2923201"/>
              <a:gd name="connsiteY2" fmla="*/ 950390 h 1804293"/>
              <a:gd name="connsiteX3" fmla="*/ 54269 w 2923201"/>
              <a:gd name="connsiteY3" fmla="*/ 1311038 h 1804293"/>
              <a:gd name="connsiteX4" fmla="*/ 352525 w 2923201"/>
              <a:gd name="connsiteY4" fmla="*/ 1571954 h 1804293"/>
              <a:gd name="connsiteX5" fmla="*/ 775426 w 2923201"/>
              <a:gd name="connsiteY5" fmla="*/ 1769828 h 1804293"/>
              <a:gd name="connsiteX6" fmla="*/ 1351287 w 2923201"/>
              <a:gd name="connsiteY6" fmla="*/ 1802314 h 1804293"/>
              <a:gd name="connsiteX7" fmla="*/ 1960352 w 2923201"/>
              <a:gd name="connsiteY7" fmla="*/ 1746541 h 1804293"/>
              <a:gd name="connsiteX8" fmla="*/ 2570512 w 2923201"/>
              <a:gd name="connsiteY8" fmla="*/ 1581496 h 1804293"/>
              <a:gd name="connsiteX9" fmla="*/ 2784408 w 2923201"/>
              <a:gd name="connsiteY9" fmla="*/ 1372830 h 1804293"/>
              <a:gd name="connsiteX10" fmla="*/ 2917225 w 2923201"/>
              <a:gd name="connsiteY10" fmla="*/ 1198584 h 1804293"/>
              <a:gd name="connsiteX11" fmla="*/ 2878036 w 2923201"/>
              <a:gd name="connsiteY11" fmla="*/ 780573 h 1804293"/>
              <a:gd name="connsiteX12" fmla="*/ 2682094 w 2923201"/>
              <a:gd name="connsiteY12" fmla="*/ 427876 h 1804293"/>
              <a:gd name="connsiteX13" fmla="*/ 2368585 w 2923201"/>
              <a:gd name="connsiteY13" fmla="*/ 205807 h 1804293"/>
              <a:gd name="connsiteX14" fmla="*/ 1950574 w 2923201"/>
              <a:gd name="connsiteY14" fmla="*/ 75179 h 1804293"/>
              <a:gd name="connsiteX15" fmla="*/ 1323556 w 2923201"/>
              <a:gd name="connsiteY15" fmla="*/ 9864 h 1804293"/>
              <a:gd name="connsiteX16" fmla="*/ 983922 w 2923201"/>
              <a:gd name="connsiteY16" fmla="*/ 9864 h 1804293"/>
              <a:gd name="connsiteX17" fmla="*/ 605099 w 2923201"/>
              <a:gd name="connsiteY17" fmla="*/ 62115 h 1804293"/>
              <a:gd name="connsiteX18" fmla="*/ 356905 w 2923201"/>
              <a:gd name="connsiteY18" fmla="*/ 192744 h 1804293"/>
              <a:gd name="connsiteX0" fmla="*/ 394407 w 2960703"/>
              <a:gd name="connsiteY0" fmla="*/ 192744 h 1804293"/>
              <a:gd name="connsiteX1" fmla="*/ 146213 w 2960703"/>
              <a:gd name="connsiteY1" fmla="*/ 467065 h 1804293"/>
              <a:gd name="connsiteX2" fmla="*/ 1427 w 2960703"/>
              <a:gd name="connsiteY2" fmla="*/ 870081 h 1804293"/>
              <a:gd name="connsiteX3" fmla="*/ 91771 w 2960703"/>
              <a:gd name="connsiteY3" fmla="*/ 1311038 h 1804293"/>
              <a:gd name="connsiteX4" fmla="*/ 390027 w 2960703"/>
              <a:gd name="connsiteY4" fmla="*/ 1571954 h 1804293"/>
              <a:gd name="connsiteX5" fmla="*/ 812928 w 2960703"/>
              <a:gd name="connsiteY5" fmla="*/ 1769828 h 1804293"/>
              <a:gd name="connsiteX6" fmla="*/ 1388789 w 2960703"/>
              <a:gd name="connsiteY6" fmla="*/ 1802314 h 1804293"/>
              <a:gd name="connsiteX7" fmla="*/ 1997854 w 2960703"/>
              <a:gd name="connsiteY7" fmla="*/ 1746541 h 1804293"/>
              <a:gd name="connsiteX8" fmla="*/ 2608014 w 2960703"/>
              <a:gd name="connsiteY8" fmla="*/ 1581496 h 1804293"/>
              <a:gd name="connsiteX9" fmla="*/ 2821910 w 2960703"/>
              <a:gd name="connsiteY9" fmla="*/ 1372830 h 1804293"/>
              <a:gd name="connsiteX10" fmla="*/ 2954727 w 2960703"/>
              <a:gd name="connsiteY10" fmla="*/ 1198584 h 1804293"/>
              <a:gd name="connsiteX11" fmla="*/ 2915538 w 2960703"/>
              <a:gd name="connsiteY11" fmla="*/ 780573 h 1804293"/>
              <a:gd name="connsiteX12" fmla="*/ 2719596 w 2960703"/>
              <a:gd name="connsiteY12" fmla="*/ 427876 h 1804293"/>
              <a:gd name="connsiteX13" fmla="*/ 2406087 w 2960703"/>
              <a:gd name="connsiteY13" fmla="*/ 205807 h 1804293"/>
              <a:gd name="connsiteX14" fmla="*/ 1988076 w 2960703"/>
              <a:gd name="connsiteY14" fmla="*/ 75179 h 1804293"/>
              <a:gd name="connsiteX15" fmla="*/ 1361058 w 2960703"/>
              <a:gd name="connsiteY15" fmla="*/ 9864 h 1804293"/>
              <a:gd name="connsiteX16" fmla="*/ 1021424 w 2960703"/>
              <a:gd name="connsiteY16" fmla="*/ 9864 h 1804293"/>
              <a:gd name="connsiteX17" fmla="*/ 642601 w 2960703"/>
              <a:gd name="connsiteY17" fmla="*/ 62115 h 1804293"/>
              <a:gd name="connsiteX18" fmla="*/ 394407 w 2960703"/>
              <a:gd name="connsiteY18" fmla="*/ 192744 h 1804293"/>
              <a:gd name="connsiteX0" fmla="*/ 394407 w 2944948"/>
              <a:gd name="connsiteY0" fmla="*/ 192744 h 1804293"/>
              <a:gd name="connsiteX1" fmla="*/ 146213 w 2944948"/>
              <a:gd name="connsiteY1" fmla="*/ 467065 h 1804293"/>
              <a:gd name="connsiteX2" fmla="*/ 1427 w 2944948"/>
              <a:gd name="connsiteY2" fmla="*/ 870081 h 1804293"/>
              <a:gd name="connsiteX3" fmla="*/ 91771 w 2944948"/>
              <a:gd name="connsiteY3" fmla="*/ 1311038 h 1804293"/>
              <a:gd name="connsiteX4" fmla="*/ 390027 w 2944948"/>
              <a:gd name="connsiteY4" fmla="*/ 1571954 h 1804293"/>
              <a:gd name="connsiteX5" fmla="*/ 812928 w 2944948"/>
              <a:gd name="connsiteY5" fmla="*/ 1769828 h 1804293"/>
              <a:gd name="connsiteX6" fmla="*/ 1388789 w 2944948"/>
              <a:gd name="connsiteY6" fmla="*/ 1802314 h 1804293"/>
              <a:gd name="connsiteX7" fmla="*/ 1997854 w 2944948"/>
              <a:gd name="connsiteY7" fmla="*/ 1746541 h 1804293"/>
              <a:gd name="connsiteX8" fmla="*/ 2608014 w 2944948"/>
              <a:gd name="connsiteY8" fmla="*/ 1581496 h 1804293"/>
              <a:gd name="connsiteX9" fmla="*/ 2821910 w 2944948"/>
              <a:gd name="connsiteY9" fmla="*/ 1372830 h 1804293"/>
              <a:gd name="connsiteX10" fmla="*/ 2934586 w 2944948"/>
              <a:gd name="connsiteY10" fmla="*/ 1083857 h 1804293"/>
              <a:gd name="connsiteX11" fmla="*/ 2915538 w 2944948"/>
              <a:gd name="connsiteY11" fmla="*/ 780573 h 1804293"/>
              <a:gd name="connsiteX12" fmla="*/ 2719596 w 2944948"/>
              <a:gd name="connsiteY12" fmla="*/ 427876 h 1804293"/>
              <a:gd name="connsiteX13" fmla="*/ 2406087 w 2944948"/>
              <a:gd name="connsiteY13" fmla="*/ 205807 h 1804293"/>
              <a:gd name="connsiteX14" fmla="*/ 1988076 w 2944948"/>
              <a:gd name="connsiteY14" fmla="*/ 75179 h 1804293"/>
              <a:gd name="connsiteX15" fmla="*/ 1361058 w 2944948"/>
              <a:gd name="connsiteY15" fmla="*/ 9864 h 1804293"/>
              <a:gd name="connsiteX16" fmla="*/ 1021424 w 2944948"/>
              <a:gd name="connsiteY16" fmla="*/ 9864 h 1804293"/>
              <a:gd name="connsiteX17" fmla="*/ 642601 w 2944948"/>
              <a:gd name="connsiteY17" fmla="*/ 62115 h 1804293"/>
              <a:gd name="connsiteX18" fmla="*/ 394407 w 2944948"/>
              <a:gd name="connsiteY18" fmla="*/ 192744 h 180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44948" h="1804293">
                <a:moveTo>
                  <a:pt x="394407" y="192744"/>
                </a:moveTo>
                <a:cubicBezTo>
                  <a:pt x="311676" y="260236"/>
                  <a:pt x="211710" y="354176"/>
                  <a:pt x="146213" y="467065"/>
                </a:cubicBezTo>
                <a:cubicBezTo>
                  <a:pt x="80716" y="579954"/>
                  <a:pt x="10501" y="729419"/>
                  <a:pt x="1427" y="870081"/>
                </a:cubicBezTo>
                <a:cubicBezTo>
                  <a:pt x="-7647" y="1010743"/>
                  <a:pt x="27004" y="1194059"/>
                  <a:pt x="91771" y="1311038"/>
                </a:cubicBezTo>
                <a:cubicBezTo>
                  <a:pt x="156538" y="1428017"/>
                  <a:pt x="269834" y="1495489"/>
                  <a:pt x="390027" y="1571954"/>
                </a:cubicBezTo>
                <a:cubicBezTo>
                  <a:pt x="510220" y="1648419"/>
                  <a:pt x="646468" y="1731435"/>
                  <a:pt x="812928" y="1769828"/>
                </a:cubicBezTo>
                <a:cubicBezTo>
                  <a:pt x="979388" y="1808221"/>
                  <a:pt x="1191301" y="1806195"/>
                  <a:pt x="1388789" y="1802314"/>
                </a:cubicBezTo>
                <a:cubicBezTo>
                  <a:pt x="1586277" y="1798433"/>
                  <a:pt x="1794650" y="1783344"/>
                  <a:pt x="1997854" y="1746541"/>
                </a:cubicBezTo>
                <a:cubicBezTo>
                  <a:pt x="2201058" y="1709738"/>
                  <a:pt x="2470671" y="1643781"/>
                  <a:pt x="2608014" y="1581496"/>
                </a:cubicBezTo>
                <a:cubicBezTo>
                  <a:pt x="2745357" y="1519211"/>
                  <a:pt x="2767481" y="1455770"/>
                  <a:pt x="2821910" y="1372830"/>
                </a:cubicBezTo>
                <a:cubicBezTo>
                  <a:pt x="2876339" y="1289890"/>
                  <a:pt x="2918981" y="1182566"/>
                  <a:pt x="2934586" y="1083857"/>
                </a:cubicBezTo>
                <a:cubicBezTo>
                  <a:pt x="2950191" y="985148"/>
                  <a:pt x="2951370" y="889903"/>
                  <a:pt x="2915538" y="780573"/>
                </a:cubicBezTo>
                <a:cubicBezTo>
                  <a:pt x="2879706" y="671243"/>
                  <a:pt x="2804504" y="523670"/>
                  <a:pt x="2719596" y="427876"/>
                </a:cubicBezTo>
                <a:cubicBezTo>
                  <a:pt x="2634688" y="332082"/>
                  <a:pt x="2528007" y="264590"/>
                  <a:pt x="2406087" y="205807"/>
                </a:cubicBezTo>
                <a:cubicBezTo>
                  <a:pt x="2284167" y="147024"/>
                  <a:pt x="2162247" y="107836"/>
                  <a:pt x="1988076" y="75179"/>
                </a:cubicBezTo>
                <a:cubicBezTo>
                  <a:pt x="1813905" y="42522"/>
                  <a:pt x="1522167" y="20750"/>
                  <a:pt x="1361058" y="9864"/>
                </a:cubicBezTo>
                <a:cubicBezTo>
                  <a:pt x="1199949" y="-1022"/>
                  <a:pt x="1158584" y="-5376"/>
                  <a:pt x="1021424" y="9864"/>
                </a:cubicBezTo>
                <a:cubicBezTo>
                  <a:pt x="884264" y="25104"/>
                  <a:pt x="747104" y="31635"/>
                  <a:pt x="642601" y="62115"/>
                </a:cubicBezTo>
                <a:cubicBezTo>
                  <a:pt x="538098" y="92595"/>
                  <a:pt x="477138" y="125252"/>
                  <a:pt x="394407" y="192744"/>
                </a:cubicBez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7544438" y="1124744"/>
            <a:ext cx="2305106" cy="2479421"/>
          </a:xfrm>
          <a:custGeom>
            <a:avLst/>
            <a:gdLst>
              <a:gd name="connsiteX0" fmla="*/ 359077 w 3013290"/>
              <a:gd name="connsiteY0" fmla="*/ 192744 h 1930305"/>
              <a:gd name="connsiteX1" fmla="*/ 97820 w 3013290"/>
              <a:gd name="connsiteY1" fmla="*/ 493190 h 1930305"/>
              <a:gd name="connsiteX2" fmla="*/ 6380 w 3013290"/>
              <a:gd name="connsiteY2" fmla="*/ 1041830 h 1930305"/>
              <a:gd name="connsiteX3" fmla="*/ 254574 w 3013290"/>
              <a:gd name="connsiteY3" fmla="*/ 1551282 h 1930305"/>
              <a:gd name="connsiteX4" fmla="*/ 737900 w 3013290"/>
              <a:gd name="connsiteY4" fmla="*/ 1760287 h 1930305"/>
              <a:gd name="connsiteX5" fmla="*/ 1155911 w 3013290"/>
              <a:gd name="connsiteY5" fmla="*/ 1760287 h 1930305"/>
              <a:gd name="connsiteX6" fmla="*/ 1534734 w 3013290"/>
              <a:gd name="connsiteY6" fmla="*/ 1838664 h 1930305"/>
              <a:gd name="connsiteX7" fmla="*/ 2174814 w 3013290"/>
              <a:gd name="connsiteY7" fmla="*/ 1930104 h 1930305"/>
              <a:gd name="connsiteX8" fmla="*/ 2788768 w 3013290"/>
              <a:gd name="connsiteY8" fmla="*/ 1812539 h 1930305"/>
              <a:gd name="connsiteX9" fmla="*/ 2984711 w 3013290"/>
              <a:gd name="connsiteY9" fmla="*/ 1525156 h 1930305"/>
              <a:gd name="connsiteX10" fmla="*/ 3010837 w 3013290"/>
              <a:gd name="connsiteY10" fmla="*/ 1198584 h 1930305"/>
              <a:gd name="connsiteX11" fmla="*/ 2971648 w 3013290"/>
              <a:gd name="connsiteY11" fmla="*/ 780573 h 1930305"/>
              <a:gd name="connsiteX12" fmla="*/ 2775706 w 3013290"/>
              <a:gd name="connsiteY12" fmla="*/ 427876 h 1930305"/>
              <a:gd name="connsiteX13" fmla="*/ 2462197 w 3013290"/>
              <a:gd name="connsiteY13" fmla="*/ 205807 h 1930305"/>
              <a:gd name="connsiteX14" fmla="*/ 2044186 w 3013290"/>
              <a:gd name="connsiteY14" fmla="*/ 75179 h 1930305"/>
              <a:gd name="connsiteX15" fmla="*/ 1417168 w 3013290"/>
              <a:gd name="connsiteY15" fmla="*/ 9864 h 1930305"/>
              <a:gd name="connsiteX16" fmla="*/ 1077534 w 3013290"/>
              <a:gd name="connsiteY16" fmla="*/ 9864 h 1930305"/>
              <a:gd name="connsiteX17" fmla="*/ 594208 w 3013290"/>
              <a:gd name="connsiteY17" fmla="*/ 101304 h 1930305"/>
              <a:gd name="connsiteX18" fmla="*/ 359077 w 3013290"/>
              <a:gd name="connsiteY18" fmla="*/ 192744 h 1930305"/>
              <a:gd name="connsiteX0" fmla="*/ 359077 w 3013290"/>
              <a:gd name="connsiteY0" fmla="*/ 192744 h 1930283"/>
              <a:gd name="connsiteX1" fmla="*/ 97820 w 3013290"/>
              <a:gd name="connsiteY1" fmla="*/ 493190 h 1930283"/>
              <a:gd name="connsiteX2" fmla="*/ 6380 w 3013290"/>
              <a:gd name="connsiteY2" fmla="*/ 1041830 h 1930283"/>
              <a:gd name="connsiteX3" fmla="*/ 254574 w 3013290"/>
              <a:gd name="connsiteY3" fmla="*/ 1551282 h 1930283"/>
              <a:gd name="connsiteX4" fmla="*/ 737900 w 3013290"/>
              <a:gd name="connsiteY4" fmla="*/ 1760287 h 1930283"/>
              <a:gd name="connsiteX5" fmla="*/ 1155911 w 3013290"/>
              <a:gd name="connsiteY5" fmla="*/ 1812538 h 1930283"/>
              <a:gd name="connsiteX6" fmla="*/ 1534734 w 3013290"/>
              <a:gd name="connsiteY6" fmla="*/ 1838664 h 1930283"/>
              <a:gd name="connsiteX7" fmla="*/ 2174814 w 3013290"/>
              <a:gd name="connsiteY7" fmla="*/ 1930104 h 1930283"/>
              <a:gd name="connsiteX8" fmla="*/ 2788768 w 3013290"/>
              <a:gd name="connsiteY8" fmla="*/ 1812539 h 1930283"/>
              <a:gd name="connsiteX9" fmla="*/ 2984711 w 3013290"/>
              <a:gd name="connsiteY9" fmla="*/ 1525156 h 1930283"/>
              <a:gd name="connsiteX10" fmla="*/ 3010837 w 3013290"/>
              <a:gd name="connsiteY10" fmla="*/ 1198584 h 1930283"/>
              <a:gd name="connsiteX11" fmla="*/ 2971648 w 3013290"/>
              <a:gd name="connsiteY11" fmla="*/ 780573 h 1930283"/>
              <a:gd name="connsiteX12" fmla="*/ 2775706 w 3013290"/>
              <a:gd name="connsiteY12" fmla="*/ 427876 h 1930283"/>
              <a:gd name="connsiteX13" fmla="*/ 2462197 w 3013290"/>
              <a:gd name="connsiteY13" fmla="*/ 205807 h 1930283"/>
              <a:gd name="connsiteX14" fmla="*/ 2044186 w 3013290"/>
              <a:gd name="connsiteY14" fmla="*/ 75179 h 1930283"/>
              <a:gd name="connsiteX15" fmla="*/ 1417168 w 3013290"/>
              <a:gd name="connsiteY15" fmla="*/ 9864 h 1930283"/>
              <a:gd name="connsiteX16" fmla="*/ 1077534 w 3013290"/>
              <a:gd name="connsiteY16" fmla="*/ 9864 h 1930283"/>
              <a:gd name="connsiteX17" fmla="*/ 594208 w 3013290"/>
              <a:gd name="connsiteY17" fmla="*/ 101304 h 1930283"/>
              <a:gd name="connsiteX18" fmla="*/ 359077 w 3013290"/>
              <a:gd name="connsiteY18" fmla="*/ 192744 h 1930283"/>
              <a:gd name="connsiteX0" fmla="*/ 359077 w 3013290"/>
              <a:gd name="connsiteY0" fmla="*/ 192744 h 1931824"/>
              <a:gd name="connsiteX1" fmla="*/ 97820 w 3013290"/>
              <a:gd name="connsiteY1" fmla="*/ 493190 h 1931824"/>
              <a:gd name="connsiteX2" fmla="*/ 6380 w 3013290"/>
              <a:gd name="connsiteY2" fmla="*/ 1041830 h 1931824"/>
              <a:gd name="connsiteX3" fmla="*/ 254574 w 3013290"/>
              <a:gd name="connsiteY3" fmla="*/ 1551282 h 1931824"/>
              <a:gd name="connsiteX4" fmla="*/ 737900 w 3013290"/>
              <a:gd name="connsiteY4" fmla="*/ 1760287 h 1931824"/>
              <a:gd name="connsiteX5" fmla="*/ 1155911 w 3013290"/>
              <a:gd name="connsiteY5" fmla="*/ 1812538 h 1931824"/>
              <a:gd name="connsiteX6" fmla="*/ 1534734 w 3013290"/>
              <a:gd name="connsiteY6" fmla="*/ 1877852 h 1931824"/>
              <a:gd name="connsiteX7" fmla="*/ 2174814 w 3013290"/>
              <a:gd name="connsiteY7" fmla="*/ 1930104 h 1931824"/>
              <a:gd name="connsiteX8" fmla="*/ 2788768 w 3013290"/>
              <a:gd name="connsiteY8" fmla="*/ 1812539 h 1931824"/>
              <a:gd name="connsiteX9" fmla="*/ 2984711 w 3013290"/>
              <a:gd name="connsiteY9" fmla="*/ 1525156 h 1931824"/>
              <a:gd name="connsiteX10" fmla="*/ 3010837 w 3013290"/>
              <a:gd name="connsiteY10" fmla="*/ 1198584 h 1931824"/>
              <a:gd name="connsiteX11" fmla="*/ 2971648 w 3013290"/>
              <a:gd name="connsiteY11" fmla="*/ 780573 h 1931824"/>
              <a:gd name="connsiteX12" fmla="*/ 2775706 w 3013290"/>
              <a:gd name="connsiteY12" fmla="*/ 427876 h 1931824"/>
              <a:gd name="connsiteX13" fmla="*/ 2462197 w 3013290"/>
              <a:gd name="connsiteY13" fmla="*/ 205807 h 1931824"/>
              <a:gd name="connsiteX14" fmla="*/ 2044186 w 3013290"/>
              <a:gd name="connsiteY14" fmla="*/ 75179 h 1931824"/>
              <a:gd name="connsiteX15" fmla="*/ 1417168 w 3013290"/>
              <a:gd name="connsiteY15" fmla="*/ 9864 h 1931824"/>
              <a:gd name="connsiteX16" fmla="*/ 1077534 w 3013290"/>
              <a:gd name="connsiteY16" fmla="*/ 9864 h 1931824"/>
              <a:gd name="connsiteX17" fmla="*/ 594208 w 3013290"/>
              <a:gd name="connsiteY17" fmla="*/ 101304 h 1931824"/>
              <a:gd name="connsiteX18" fmla="*/ 359077 w 3013290"/>
              <a:gd name="connsiteY18" fmla="*/ 192744 h 1931824"/>
              <a:gd name="connsiteX0" fmla="*/ 359077 w 3013290"/>
              <a:gd name="connsiteY0" fmla="*/ 192744 h 1931697"/>
              <a:gd name="connsiteX1" fmla="*/ 97820 w 3013290"/>
              <a:gd name="connsiteY1" fmla="*/ 493190 h 1931697"/>
              <a:gd name="connsiteX2" fmla="*/ 6380 w 3013290"/>
              <a:gd name="connsiteY2" fmla="*/ 1041830 h 1931697"/>
              <a:gd name="connsiteX3" fmla="*/ 254574 w 3013290"/>
              <a:gd name="connsiteY3" fmla="*/ 1551282 h 1931697"/>
              <a:gd name="connsiteX4" fmla="*/ 737900 w 3013290"/>
              <a:gd name="connsiteY4" fmla="*/ 1760287 h 1931697"/>
              <a:gd name="connsiteX5" fmla="*/ 1090597 w 3013290"/>
              <a:gd name="connsiteY5" fmla="*/ 1838664 h 1931697"/>
              <a:gd name="connsiteX6" fmla="*/ 1534734 w 3013290"/>
              <a:gd name="connsiteY6" fmla="*/ 1877852 h 1931697"/>
              <a:gd name="connsiteX7" fmla="*/ 2174814 w 3013290"/>
              <a:gd name="connsiteY7" fmla="*/ 1930104 h 1931697"/>
              <a:gd name="connsiteX8" fmla="*/ 2788768 w 3013290"/>
              <a:gd name="connsiteY8" fmla="*/ 1812539 h 1931697"/>
              <a:gd name="connsiteX9" fmla="*/ 2984711 w 3013290"/>
              <a:gd name="connsiteY9" fmla="*/ 1525156 h 1931697"/>
              <a:gd name="connsiteX10" fmla="*/ 3010837 w 3013290"/>
              <a:gd name="connsiteY10" fmla="*/ 1198584 h 1931697"/>
              <a:gd name="connsiteX11" fmla="*/ 2971648 w 3013290"/>
              <a:gd name="connsiteY11" fmla="*/ 780573 h 1931697"/>
              <a:gd name="connsiteX12" fmla="*/ 2775706 w 3013290"/>
              <a:gd name="connsiteY12" fmla="*/ 427876 h 1931697"/>
              <a:gd name="connsiteX13" fmla="*/ 2462197 w 3013290"/>
              <a:gd name="connsiteY13" fmla="*/ 205807 h 1931697"/>
              <a:gd name="connsiteX14" fmla="*/ 2044186 w 3013290"/>
              <a:gd name="connsiteY14" fmla="*/ 75179 h 1931697"/>
              <a:gd name="connsiteX15" fmla="*/ 1417168 w 3013290"/>
              <a:gd name="connsiteY15" fmla="*/ 9864 h 1931697"/>
              <a:gd name="connsiteX16" fmla="*/ 1077534 w 3013290"/>
              <a:gd name="connsiteY16" fmla="*/ 9864 h 1931697"/>
              <a:gd name="connsiteX17" fmla="*/ 594208 w 3013290"/>
              <a:gd name="connsiteY17" fmla="*/ 101304 h 1931697"/>
              <a:gd name="connsiteX18" fmla="*/ 359077 w 3013290"/>
              <a:gd name="connsiteY18" fmla="*/ 192744 h 1931697"/>
              <a:gd name="connsiteX0" fmla="*/ 359077 w 3013290"/>
              <a:gd name="connsiteY0" fmla="*/ 192744 h 1931697"/>
              <a:gd name="connsiteX1" fmla="*/ 97820 w 3013290"/>
              <a:gd name="connsiteY1" fmla="*/ 493190 h 1931697"/>
              <a:gd name="connsiteX2" fmla="*/ 6380 w 3013290"/>
              <a:gd name="connsiteY2" fmla="*/ 1041830 h 1931697"/>
              <a:gd name="connsiteX3" fmla="*/ 254574 w 3013290"/>
              <a:gd name="connsiteY3" fmla="*/ 1551282 h 1931697"/>
              <a:gd name="connsiteX4" fmla="*/ 607272 w 3013290"/>
              <a:gd name="connsiteY4" fmla="*/ 1721099 h 1931697"/>
              <a:gd name="connsiteX5" fmla="*/ 1090597 w 3013290"/>
              <a:gd name="connsiteY5" fmla="*/ 1838664 h 1931697"/>
              <a:gd name="connsiteX6" fmla="*/ 1534734 w 3013290"/>
              <a:gd name="connsiteY6" fmla="*/ 1877852 h 1931697"/>
              <a:gd name="connsiteX7" fmla="*/ 2174814 w 3013290"/>
              <a:gd name="connsiteY7" fmla="*/ 1930104 h 1931697"/>
              <a:gd name="connsiteX8" fmla="*/ 2788768 w 3013290"/>
              <a:gd name="connsiteY8" fmla="*/ 1812539 h 1931697"/>
              <a:gd name="connsiteX9" fmla="*/ 2984711 w 3013290"/>
              <a:gd name="connsiteY9" fmla="*/ 1525156 h 1931697"/>
              <a:gd name="connsiteX10" fmla="*/ 3010837 w 3013290"/>
              <a:gd name="connsiteY10" fmla="*/ 1198584 h 1931697"/>
              <a:gd name="connsiteX11" fmla="*/ 2971648 w 3013290"/>
              <a:gd name="connsiteY11" fmla="*/ 780573 h 1931697"/>
              <a:gd name="connsiteX12" fmla="*/ 2775706 w 3013290"/>
              <a:gd name="connsiteY12" fmla="*/ 427876 h 1931697"/>
              <a:gd name="connsiteX13" fmla="*/ 2462197 w 3013290"/>
              <a:gd name="connsiteY13" fmla="*/ 205807 h 1931697"/>
              <a:gd name="connsiteX14" fmla="*/ 2044186 w 3013290"/>
              <a:gd name="connsiteY14" fmla="*/ 75179 h 1931697"/>
              <a:gd name="connsiteX15" fmla="*/ 1417168 w 3013290"/>
              <a:gd name="connsiteY15" fmla="*/ 9864 h 1931697"/>
              <a:gd name="connsiteX16" fmla="*/ 1077534 w 3013290"/>
              <a:gd name="connsiteY16" fmla="*/ 9864 h 1931697"/>
              <a:gd name="connsiteX17" fmla="*/ 594208 w 3013290"/>
              <a:gd name="connsiteY17" fmla="*/ 101304 h 1931697"/>
              <a:gd name="connsiteX18" fmla="*/ 359077 w 3013290"/>
              <a:gd name="connsiteY18" fmla="*/ 192744 h 1931697"/>
              <a:gd name="connsiteX0" fmla="*/ 353407 w 3007620"/>
              <a:gd name="connsiteY0" fmla="*/ 192744 h 1931697"/>
              <a:gd name="connsiteX1" fmla="*/ 92150 w 3007620"/>
              <a:gd name="connsiteY1" fmla="*/ 493190 h 1931697"/>
              <a:gd name="connsiteX2" fmla="*/ 710 w 3007620"/>
              <a:gd name="connsiteY2" fmla="*/ 1041830 h 1931697"/>
              <a:gd name="connsiteX3" fmla="*/ 131338 w 3007620"/>
              <a:gd name="connsiteY3" fmla="*/ 1433716 h 1931697"/>
              <a:gd name="connsiteX4" fmla="*/ 601602 w 3007620"/>
              <a:gd name="connsiteY4" fmla="*/ 1721099 h 1931697"/>
              <a:gd name="connsiteX5" fmla="*/ 1084927 w 3007620"/>
              <a:gd name="connsiteY5" fmla="*/ 1838664 h 1931697"/>
              <a:gd name="connsiteX6" fmla="*/ 1529064 w 3007620"/>
              <a:gd name="connsiteY6" fmla="*/ 1877852 h 1931697"/>
              <a:gd name="connsiteX7" fmla="*/ 2169144 w 3007620"/>
              <a:gd name="connsiteY7" fmla="*/ 1930104 h 1931697"/>
              <a:gd name="connsiteX8" fmla="*/ 2783098 w 3007620"/>
              <a:gd name="connsiteY8" fmla="*/ 1812539 h 1931697"/>
              <a:gd name="connsiteX9" fmla="*/ 2979041 w 3007620"/>
              <a:gd name="connsiteY9" fmla="*/ 1525156 h 1931697"/>
              <a:gd name="connsiteX10" fmla="*/ 3005167 w 3007620"/>
              <a:gd name="connsiteY10" fmla="*/ 1198584 h 1931697"/>
              <a:gd name="connsiteX11" fmla="*/ 2965978 w 3007620"/>
              <a:gd name="connsiteY11" fmla="*/ 780573 h 1931697"/>
              <a:gd name="connsiteX12" fmla="*/ 2770036 w 3007620"/>
              <a:gd name="connsiteY12" fmla="*/ 427876 h 1931697"/>
              <a:gd name="connsiteX13" fmla="*/ 2456527 w 3007620"/>
              <a:gd name="connsiteY13" fmla="*/ 205807 h 1931697"/>
              <a:gd name="connsiteX14" fmla="*/ 2038516 w 3007620"/>
              <a:gd name="connsiteY14" fmla="*/ 75179 h 1931697"/>
              <a:gd name="connsiteX15" fmla="*/ 1411498 w 3007620"/>
              <a:gd name="connsiteY15" fmla="*/ 9864 h 1931697"/>
              <a:gd name="connsiteX16" fmla="*/ 1071864 w 3007620"/>
              <a:gd name="connsiteY16" fmla="*/ 9864 h 1931697"/>
              <a:gd name="connsiteX17" fmla="*/ 588538 w 3007620"/>
              <a:gd name="connsiteY17" fmla="*/ 101304 h 1931697"/>
              <a:gd name="connsiteX18" fmla="*/ 353407 w 3007620"/>
              <a:gd name="connsiteY18" fmla="*/ 192744 h 1931697"/>
              <a:gd name="connsiteX0" fmla="*/ 354371 w 3008584"/>
              <a:gd name="connsiteY0" fmla="*/ 192744 h 1931697"/>
              <a:gd name="connsiteX1" fmla="*/ 93114 w 3008584"/>
              <a:gd name="connsiteY1" fmla="*/ 493190 h 1931697"/>
              <a:gd name="connsiteX2" fmla="*/ 1674 w 3008584"/>
              <a:gd name="connsiteY2" fmla="*/ 1041830 h 1931697"/>
              <a:gd name="connsiteX3" fmla="*/ 158427 w 3008584"/>
              <a:gd name="connsiteY3" fmla="*/ 1381464 h 1931697"/>
              <a:gd name="connsiteX4" fmla="*/ 602566 w 3008584"/>
              <a:gd name="connsiteY4" fmla="*/ 1721099 h 1931697"/>
              <a:gd name="connsiteX5" fmla="*/ 1085891 w 3008584"/>
              <a:gd name="connsiteY5" fmla="*/ 1838664 h 1931697"/>
              <a:gd name="connsiteX6" fmla="*/ 1530028 w 3008584"/>
              <a:gd name="connsiteY6" fmla="*/ 1877852 h 1931697"/>
              <a:gd name="connsiteX7" fmla="*/ 2170108 w 3008584"/>
              <a:gd name="connsiteY7" fmla="*/ 1930104 h 1931697"/>
              <a:gd name="connsiteX8" fmla="*/ 2784062 w 3008584"/>
              <a:gd name="connsiteY8" fmla="*/ 1812539 h 1931697"/>
              <a:gd name="connsiteX9" fmla="*/ 2980005 w 3008584"/>
              <a:gd name="connsiteY9" fmla="*/ 1525156 h 1931697"/>
              <a:gd name="connsiteX10" fmla="*/ 3006131 w 3008584"/>
              <a:gd name="connsiteY10" fmla="*/ 1198584 h 1931697"/>
              <a:gd name="connsiteX11" fmla="*/ 2966942 w 3008584"/>
              <a:gd name="connsiteY11" fmla="*/ 780573 h 1931697"/>
              <a:gd name="connsiteX12" fmla="*/ 2771000 w 3008584"/>
              <a:gd name="connsiteY12" fmla="*/ 427876 h 1931697"/>
              <a:gd name="connsiteX13" fmla="*/ 2457491 w 3008584"/>
              <a:gd name="connsiteY13" fmla="*/ 205807 h 1931697"/>
              <a:gd name="connsiteX14" fmla="*/ 2039480 w 3008584"/>
              <a:gd name="connsiteY14" fmla="*/ 75179 h 1931697"/>
              <a:gd name="connsiteX15" fmla="*/ 1412462 w 3008584"/>
              <a:gd name="connsiteY15" fmla="*/ 9864 h 1931697"/>
              <a:gd name="connsiteX16" fmla="*/ 1072828 w 3008584"/>
              <a:gd name="connsiteY16" fmla="*/ 9864 h 1931697"/>
              <a:gd name="connsiteX17" fmla="*/ 589502 w 3008584"/>
              <a:gd name="connsiteY17" fmla="*/ 101304 h 1931697"/>
              <a:gd name="connsiteX18" fmla="*/ 354371 w 3008584"/>
              <a:gd name="connsiteY18" fmla="*/ 192744 h 1931697"/>
              <a:gd name="connsiteX0" fmla="*/ 283263 w 2937476"/>
              <a:gd name="connsiteY0" fmla="*/ 192744 h 1931697"/>
              <a:gd name="connsiteX1" fmla="*/ 22006 w 2937476"/>
              <a:gd name="connsiteY1" fmla="*/ 493190 h 1931697"/>
              <a:gd name="connsiteX2" fmla="*/ 22006 w 2937476"/>
              <a:gd name="connsiteY2" fmla="*/ 950390 h 1931697"/>
              <a:gd name="connsiteX3" fmla="*/ 87319 w 2937476"/>
              <a:gd name="connsiteY3" fmla="*/ 1381464 h 1931697"/>
              <a:gd name="connsiteX4" fmla="*/ 531458 w 2937476"/>
              <a:gd name="connsiteY4" fmla="*/ 1721099 h 1931697"/>
              <a:gd name="connsiteX5" fmla="*/ 1014783 w 2937476"/>
              <a:gd name="connsiteY5" fmla="*/ 1838664 h 1931697"/>
              <a:gd name="connsiteX6" fmla="*/ 1458920 w 2937476"/>
              <a:gd name="connsiteY6" fmla="*/ 1877852 h 1931697"/>
              <a:gd name="connsiteX7" fmla="*/ 2099000 w 2937476"/>
              <a:gd name="connsiteY7" fmla="*/ 1930104 h 1931697"/>
              <a:gd name="connsiteX8" fmla="*/ 2712954 w 2937476"/>
              <a:gd name="connsiteY8" fmla="*/ 1812539 h 1931697"/>
              <a:gd name="connsiteX9" fmla="*/ 2908897 w 2937476"/>
              <a:gd name="connsiteY9" fmla="*/ 1525156 h 1931697"/>
              <a:gd name="connsiteX10" fmla="*/ 2935023 w 2937476"/>
              <a:gd name="connsiteY10" fmla="*/ 1198584 h 1931697"/>
              <a:gd name="connsiteX11" fmla="*/ 2895834 w 2937476"/>
              <a:gd name="connsiteY11" fmla="*/ 780573 h 1931697"/>
              <a:gd name="connsiteX12" fmla="*/ 2699892 w 2937476"/>
              <a:gd name="connsiteY12" fmla="*/ 427876 h 1931697"/>
              <a:gd name="connsiteX13" fmla="*/ 2386383 w 2937476"/>
              <a:gd name="connsiteY13" fmla="*/ 205807 h 1931697"/>
              <a:gd name="connsiteX14" fmla="*/ 1968372 w 2937476"/>
              <a:gd name="connsiteY14" fmla="*/ 75179 h 1931697"/>
              <a:gd name="connsiteX15" fmla="*/ 1341354 w 2937476"/>
              <a:gd name="connsiteY15" fmla="*/ 9864 h 1931697"/>
              <a:gd name="connsiteX16" fmla="*/ 1001720 w 2937476"/>
              <a:gd name="connsiteY16" fmla="*/ 9864 h 1931697"/>
              <a:gd name="connsiteX17" fmla="*/ 518394 w 2937476"/>
              <a:gd name="connsiteY17" fmla="*/ 101304 h 1931697"/>
              <a:gd name="connsiteX18" fmla="*/ 283263 w 2937476"/>
              <a:gd name="connsiteY18" fmla="*/ 192744 h 1931697"/>
              <a:gd name="connsiteX0" fmla="*/ 286396 w 2940609"/>
              <a:gd name="connsiteY0" fmla="*/ 192744 h 1931697"/>
              <a:gd name="connsiteX1" fmla="*/ 25139 w 2940609"/>
              <a:gd name="connsiteY1" fmla="*/ 493190 h 1931697"/>
              <a:gd name="connsiteX2" fmla="*/ 25139 w 2940609"/>
              <a:gd name="connsiteY2" fmla="*/ 950390 h 1931697"/>
              <a:gd name="connsiteX3" fmla="*/ 155766 w 2940609"/>
              <a:gd name="connsiteY3" fmla="*/ 1368401 h 1931697"/>
              <a:gd name="connsiteX4" fmla="*/ 534591 w 2940609"/>
              <a:gd name="connsiteY4" fmla="*/ 1721099 h 1931697"/>
              <a:gd name="connsiteX5" fmla="*/ 1017916 w 2940609"/>
              <a:gd name="connsiteY5" fmla="*/ 1838664 h 1931697"/>
              <a:gd name="connsiteX6" fmla="*/ 1462053 w 2940609"/>
              <a:gd name="connsiteY6" fmla="*/ 1877852 h 1931697"/>
              <a:gd name="connsiteX7" fmla="*/ 2102133 w 2940609"/>
              <a:gd name="connsiteY7" fmla="*/ 1930104 h 1931697"/>
              <a:gd name="connsiteX8" fmla="*/ 2716087 w 2940609"/>
              <a:gd name="connsiteY8" fmla="*/ 1812539 h 1931697"/>
              <a:gd name="connsiteX9" fmla="*/ 2912030 w 2940609"/>
              <a:gd name="connsiteY9" fmla="*/ 1525156 h 1931697"/>
              <a:gd name="connsiteX10" fmla="*/ 2938156 w 2940609"/>
              <a:gd name="connsiteY10" fmla="*/ 1198584 h 1931697"/>
              <a:gd name="connsiteX11" fmla="*/ 2898967 w 2940609"/>
              <a:gd name="connsiteY11" fmla="*/ 780573 h 1931697"/>
              <a:gd name="connsiteX12" fmla="*/ 2703025 w 2940609"/>
              <a:gd name="connsiteY12" fmla="*/ 427876 h 1931697"/>
              <a:gd name="connsiteX13" fmla="*/ 2389516 w 2940609"/>
              <a:gd name="connsiteY13" fmla="*/ 205807 h 1931697"/>
              <a:gd name="connsiteX14" fmla="*/ 1971505 w 2940609"/>
              <a:gd name="connsiteY14" fmla="*/ 75179 h 1931697"/>
              <a:gd name="connsiteX15" fmla="*/ 1344487 w 2940609"/>
              <a:gd name="connsiteY15" fmla="*/ 9864 h 1931697"/>
              <a:gd name="connsiteX16" fmla="*/ 1004853 w 2940609"/>
              <a:gd name="connsiteY16" fmla="*/ 9864 h 1931697"/>
              <a:gd name="connsiteX17" fmla="*/ 521527 w 2940609"/>
              <a:gd name="connsiteY17" fmla="*/ 101304 h 1931697"/>
              <a:gd name="connsiteX18" fmla="*/ 286396 w 2940609"/>
              <a:gd name="connsiteY18" fmla="*/ 192744 h 1931697"/>
              <a:gd name="connsiteX0" fmla="*/ 261464 w 2915677"/>
              <a:gd name="connsiteY0" fmla="*/ 192744 h 1931697"/>
              <a:gd name="connsiteX1" fmla="*/ 104710 w 2915677"/>
              <a:gd name="connsiteY1" fmla="*/ 467065 h 1931697"/>
              <a:gd name="connsiteX2" fmla="*/ 207 w 2915677"/>
              <a:gd name="connsiteY2" fmla="*/ 950390 h 1931697"/>
              <a:gd name="connsiteX3" fmla="*/ 130834 w 2915677"/>
              <a:gd name="connsiteY3" fmla="*/ 1368401 h 1931697"/>
              <a:gd name="connsiteX4" fmla="*/ 509659 w 2915677"/>
              <a:gd name="connsiteY4" fmla="*/ 1721099 h 1931697"/>
              <a:gd name="connsiteX5" fmla="*/ 992984 w 2915677"/>
              <a:gd name="connsiteY5" fmla="*/ 1838664 h 1931697"/>
              <a:gd name="connsiteX6" fmla="*/ 1437121 w 2915677"/>
              <a:gd name="connsiteY6" fmla="*/ 1877852 h 1931697"/>
              <a:gd name="connsiteX7" fmla="*/ 2077201 w 2915677"/>
              <a:gd name="connsiteY7" fmla="*/ 1930104 h 1931697"/>
              <a:gd name="connsiteX8" fmla="*/ 2691155 w 2915677"/>
              <a:gd name="connsiteY8" fmla="*/ 1812539 h 1931697"/>
              <a:gd name="connsiteX9" fmla="*/ 2887098 w 2915677"/>
              <a:gd name="connsiteY9" fmla="*/ 1525156 h 1931697"/>
              <a:gd name="connsiteX10" fmla="*/ 2913224 w 2915677"/>
              <a:gd name="connsiteY10" fmla="*/ 1198584 h 1931697"/>
              <a:gd name="connsiteX11" fmla="*/ 2874035 w 2915677"/>
              <a:gd name="connsiteY11" fmla="*/ 780573 h 1931697"/>
              <a:gd name="connsiteX12" fmla="*/ 2678093 w 2915677"/>
              <a:gd name="connsiteY12" fmla="*/ 427876 h 1931697"/>
              <a:gd name="connsiteX13" fmla="*/ 2364584 w 2915677"/>
              <a:gd name="connsiteY13" fmla="*/ 205807 h 1931697"/>
              <a:gd name="connsiteX14" fmla="*/ 1946573 w 2915677"/>
              <a:gd name="connsiteY14" fmla="*/ 75179 h 1931697"/>
              <a:gd name="connsiteX15" fmla="*/ 1319555 w 2915677"/>
              <a:gd name="connsiteY15" fmla="*/ 9864 h 1931697"/>
              <a:gd name="connsiteX16" fmla="*/ 979921 w 2915677"/>
              <a:gd name="connsiteY16" fmla="*/ 9864 h 1931697"/>
              <a:gd name="connsiteX17" fmla="*/ 496595 w 2915677"/>
              <a:gd name="connsiteY17" fmla="*/ 101304 h 1931697"/>
              <a:gd name="connsiteX18" fmla="*/ 261464 w 2915677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496652 w 2915734"/>
              <a:gd name="connsiteY17" fmla="*/ 101304 h 1931697"/>
              <a:gd name="connsiteX18" fmla="*/ 352961 w 2915734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627281 w 2915734"/>
              <a:gd name="connsiteY17" fmla="*/ 101304 h 1931697"/>
              <a:gd name="connsiteX18" fmla="*/ 352961 w 2915734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601155 w 2915734"/>
              <a:gd name="connsiteY17" fmla="*/ 62115 h 1931697"/>
              <a:gd name="connsiteX18" fmla="*/ 352961 w 2915734"/>
              <a:gd name="connsiteY18" fmla="*/ 192744 h 1931697"/>
              <a:gd name="connsiteX0" fmla="*/ 352961 w 2915734"/>
              <a:gd name="connsiteY0" fmla="*/ 192744 h 1937862"/>
              <a:gd name="connsiteX1" fmla="*/ 104767 w 2915734"/>
              <a:gd name="connsiteY1" fmla="*/ 467065 h 1937862"/>
              <a:gd name="connsiteX2" fmla="*/ 264 w 2915734"/>
              <a:gd name="connsiteY2" fmla="*/ 950390 h 1937862"/>
              <a:gd name="connsiteX3" fmla="*/ 130891 w 2915734"/>
              <a:gd name="connsiteY3" fmla="*/ 1368401 h 1937862"/>
              <a:gd name="connsiteX4" fmla="*/ 509716 w 2915734"/>
              <a:gd name="connsiteY4" fmla="*/ 1721099 h 1937862"/>
              <a:gd name="connsiteX5" fmla="*/ 993041 w 2915734"/>
              <a:gd name="connsiteY5" fmla="*/ 1838664 h 1937862"/>
              <a:gd name="connsiteX6" fmla="*/ 1528618 w 2915734"/>
              <a:gd name="connsiteY6" fmla="*/ 1917041 h 1937862"/>
              <a:gd name="connsiteX7" fmla="*/ 2077258 w 2915734"/>
              <a:gd name="connsiteY7" fmla="*/ 1930104 h 1937862"/>
              <a:gd name="connsiteX8" fmla="*/ 2691212 w 2915734"/>
              <a:gd name="connsiteY8" fmla="*/ 1812539 h 1937862"/>
              <a:gd name="connsiteX9" fmla="*/ 2887155 w 2915734"/>
              <a:gd name="connsiteY9" fmla="*/ 1525156 h 1937862"/>
              <a:gd name="connsiteX10" fmla="*/ 2913281 w 2915734"/>
              <a:gd name="connsiteY10" fmla="*/ 1198584 h 1937862"/>
              <a:gd name="connsiteX11" fmla="*/ 2874092 w 2915734"/>
              <a:gd name="connsiteY11" fmla="*/ 780573 h 1937862"/>
              <a:gd name="connsiteX12" fmla="*/ 2678150 w 2915734"/>
              <a:gd name="connsiteY12" fmla="*/ 427876 h 1937862"/>
              <a:gd name="connsiteX13" fmla="*/ 2364641 w 2915734"/>
              <a:gd name="connsiteY13" fmla="*/ 205807 h 1937862"/>
              <a:gd name="connsiteX14" fmla="*/ 1946630 w 2915734"/>
              <a:gd name="connsiteY14" fmla="*/ 75179 h 1937862"/>
              <a:gd name="connsiteX15" fmla="*/ 1319612 w 2915734"/>
              <a:gd name="connsiteY15" fmla="*/ 9864 h 1937862"/>
              <a:gd name="connsiteX16" fmla="*/ 979978 w 2915734"/>
              <a:gd name="connsiteY16" fmla="*/ 9864 h 1937862"/>
              <a:gd name="connsiteX17" fmla="*/ 601155 w 2915734"/>
              <a:gd name="connsiteY17" fmla="*/ 62115 h 1937862"/>
              <a:gd name="connsiteX18" fmla="*/ 352961 w 2915734"/>
              <a:gd name="connsiteY18" fmla="*/ 192744 h 1937862"/>
              <a:gd name="connsiteX0" fmla="*/ 352961 w 2921445"/>
              <a:gd name="connsiteY0" fmla="*/ 192744 h 1938828"/>
              <a:gd name="connsiteX1" fmla="*/ 104767 w 2921445"/>
              <a:gd name="connsiteY1" fmla="*/ 467065 h 1938828"/>
              <a:gd name="connsiteX2" fmla="*/ 264 w 2921445"/>
              <a:gd name="connsiteY2" fmla="*/ 950390 h 1938828"/>
              <a:gd name="connsiteX3" fmla="*/ 130891 w 2921445"/>
              <a:gd name="connsiteY3" fmla="*/ 1368401 h 1938828"/>
              <a:gd name="connsiteX4" fmla="*/ 509716 w 2921445"/>
              <a:gd name="connsiteY4" fmla="*/ 1721099 h 1938828"/>
              <a:gd name="connsiteX5" fmla="*/ 993041 w 2921445"/>
              <a:gd name="connsiteY5" fmla="*/ 1838664 h 1938828"/>
              <a:gd name="connsiteX6" fmla="*/ 1528618 w 2921445"/>
              <a:gd name="connsiteY6" fmla="*/ 1917041 h 1938828"/>
              <a:gd name="connsiteX7" fmla="*/ 2077258 w 2921445"/>
              <a:gd name="connsiteY7" fmla="*/ 1930104 h 1938828"/>
              <a:gd name="connsiteX8" fmla="*/ 2586709 w 2921445"/>
              <a:gd name="connsiteY8" fmla="*/ 1799476 h 1938828"/>
              <a:gd name="connsiteX9" fmla="*/ 2887155 w 2921445"/>
              <a:gd name="connsiteY9" fmla="*/ 1525156 h 1938828"/>
              <a:gd name="connsiteX10" fmla="*/ 2913281 w 2921445"/>
              <a:gd name="connsiteY10" fmla="*/ 1198584 h 1938828"/>
              <a:gd name="connsiteX11" fmla="*/ 2874092 w 2921445"/>
              <a:gd name="connsiteY11" fmla="*/ 780573 h 1938828"/>
              <a:gd name="connsiteX12" fmla="*/ 2678150 w 2921445"/>
              <a:gd name="connsiteY12" fmla="*/ 427876 h 1938828"/>
              <a:gd name="connsiteX13" fmla="*/ 2364641 w 2921445"/>
              <a:gd name="connsiteY13" fmla="*/ 205807 h 1938828"/>
              <a:gd name="connsiteX14" fmla="*/ 1946630 w 2921445"/>
              <a:gd name="connsiteY14" fmla="*/ 75179 h 1938828"/>
              <a:gd name="connsiteX15" fmla="*/ 1319612 w 2921445"/>
              <a:gd name="connsiteY15" fmla="*/ 9864 h 1938828"/>
              <a:gd name="connsiteX16" fmla="*/ 979978 w 2921445"/>
              <a:gd name="connsiteY16" fmla="*/ 9864 h 1938828"/>
              <a:gd name="connsiteX17" fmla="*/ 601155 w 2921445"/>
              <a:gd name="connsiteY17" fmla="*/ 62115 h 1938828"/>
              <a:gd name="connsiteX18" fmla="*/ 352961 w 2921445"/>
              <a:gd name="connsiteY18" fmla="*/ 192744 h 1938828"/>
              <a:gd name="connsiteX0" fmla="*/ 352961 w 2915245"/>
              <a:gd name="connsiteY0" fmla="*/ 192744 h 1938828"/>
              <a:gd name="connsiteX1" fmla="*/ 104767 w 2915245"/>
              <a:gd name="connsiteY1" fmla="*/ 467065 h 1938828"/>
              <a:gd name="connsiteX2" fmla="*/ 264 w 2915245"/>
              <a:gd name="connsiteY2" fmla="*/ 950390 h 1938828"/>
              <a:gd name="connsiteX3" fmla="*/ 130891 w 2915245"/>
              <a:gd name="connsiteY3" fmla="*/ 1368401 h 1938828"/>
              <a:gd name="connsiteX4" fmla="*/ 509716 w 2915245"/>
              <a:gd name="connsiteY4" fmla="*/ 1721099 h 1938828"/>
              <a:gd name="connsiteX5" fmla="*/ 993041 w 2915245"/>
              <a:gd name="connsiteY5" fmla="*/ 1838664 h 1938828"/>
              <a:gd name="connsiteX6" fmla="*/ 1528618 w 2915245"/>
              <a:gd name="connsiteY6" fmla="*/ 1917041 h 1938828"/>
              <a:gd name="connsiteX7" fmla="*/ 2077258 w 2915245"/>
              <a:gd name="connsiteY7" fmla="*/ 1930104 h 1938828"/>
              <a:gd name="connsiteX8" fmla="*/ 2586709 w 2915245"/>
              <a:gd name="connsiteY8" fmla="*/ 1799476 h 1938828"/>
              <a:gd name="connsiteX9" fmla="*/ 2874093 w 2915245"/>
              <a:gd name="connsiteY9" fmla="*/ 1407590 h 1938828"/>
              <a:gd name="connsiteX10" fmla="*/ 2913281 w 2915245"/>
              <a:gd name="connsiteY10" fmla="*/ 1198584 h 1938828"/>
              <a:gd name="connsiteX11" fmla="*/ 2874092 w 2915245"/>
              <a:gd name="connsiteY11" fmla="*/ 780573 h 1938828"/>
              <a:gd name="connsiteX12" fmla="*/ 2678150 w 2915245"/>
              <a:gd name="connsiteY12" fmla="*/ 427876 h 1938828"/>
              <a:gd name="connsiteX13" fmla="*/ 2364641 w 2915245"/>
              <a:gd name="connsiteY13" fmla="*/ 205807 h 1938828"/>
              <a:gd name="connsiteX14" fmla="*/ 1946630 w 2915245"/>
              <a:gd name="connsiteY14" fmla="*/ 75179 h 1938828"/>
              <a:gd name="connsiteX15" fmla="*/ 1319612 w 2915245"/>
              <a:gd name="connsiteY15" fmla="*/ 9864 h 1938828"/>
              <a:gd name="connsiteX16" fmla="*/ 979978 w 2915245"/>
              <a:gd name="connsiteY16" fmla="*/ 9864 h 1938828"/>
              <a:gd name="connsiteX17" fmla="*/ 601155 w 2915245"/>
              <a:gd name="connsiteY17" fmla="*/ 62115 h 1938828"/>
              <a:gd name="connsiteX18" fmla="*/ 352961 w 2915245"/>
              <a:gd name="connsiteY18" fmla="*/ 192744 h 1938828"/>
              <a:gd name="connsiteX0" fmla="*/ 352961 w 2913857"/>
              <a:gd name="connsiteY0" fmla="*/ 192744 h 1938828"/>
              <a:gd name="connsiteX1" fmla="*/ 104767 w 2913857"/>
              <a:gd name="connsiteY1" fmla="*/ 467065 h 1938828"/>
              <a:gd name="connsiteX2" fmla="*/ 264 w 2913857"/>
              <a:gd name="connsiteY2" fmla="*/ 950390 h 1938828"/>
              <a:gd name="connsiteX3" fmla="*/ 130891 w 2913857"/>
              <a:gd name="connsiteY3" fmla="*/ 1368401 h 1938828"/>
              <a:gd name="connsiteX4" fmla="*/ 509716 w 2913857"/>
              <a:gd name="connsiteY4" fmla="*/ 1721099 h 1938828"/>
              <a:gd name="connsiteX5" fmla="*/ 993041 w 2913857"/>
              <a:gd name="connsiteY5" fmla="*/ 1838664 h 1938828"/>
              <a:gd name="connsiteX6" fmla="*/ 1528618 w 2913857"/>
              <a:gd name="connsiteY6" fmla="*/ 1917041 h 1938828"/>
              <a:gd name="connsiteX7" fmla="*/ 2077258 w 2913857"/>
              <a:gd name="connsiteY7" fmla="*/ 1930104 h 1938828"/>
              <a:gd name="connsiteX8" fmla="*/ 2586709 w 2913857"/>
              <a:gd name="connsiteY8" fmla="*/ 1799476 h 1938828"/>
              <a:gd name="connsiteX9" fmla="*/ 2861030 w 2913857"/>
              <a:gd name="connsiteY9" fmla="*/ 1499030 h 1938828"/>
              <a:gd name="connsiteX10" fmla="*/ 2913281 w 2913857"/>
              <a:gd name="connsiteY10" fmla="*/ 1198584 h 1938828"/>
              <a:gd name="connsiteX11" fmla="*/ 2874092 w 2913857"/>
              <a:gd name="connsiteY11" fmla="*/ 780573 h 1938828"/>
              <a:gd name="connsiteX12" fmla="*/ 2678150 w 2913857"/>
              <a:gd name="connsiteY12" fmla="*/ 427876 h 1938828"/>
              <a:gd name="connsiteX13" fmla="*/ 2364641 w 2913857"/>
              <a:gd name="connsiteY13" fmla="*/ 205807 h 1938828"/>
              <a:gd name="connsiteX14" fmla="*/ 1946630 w 2913857"/>
              <a:gd name="connsiteY14" fmla="*/ 75179 h 1938828"/>
              <a:gd name="connsiteX15" fmla="*/ 1319612 w 2913857"/>
              <a:gd name="connsiteY15" fmla="*/ 9864 h 1938828"/>
              <a:gd name="connsiteX16" fmla="*/ 979978 w 2913857"/>
              <a:gd name="connsiteY16" fmla="*/ 9864 h 1938828"/>
              <a:gd name="connsiteX17" fmla="*/ 601155 w 2913857"/>
              <a:gd name="connsiteY17" fmla="*/ 62115 h 1938828"/>
              <a:gd name="connsiteX18" fmla="*/ 352961 w 2913857"/>
              <a:gd name="connsiteY18" fmla="*/ 192744 h 1938828"/>
              <a:gd name="connsiteX0" fmla="*/ 352961 w 2913857"/>
              <a:gd name="connsiteY0" fmla="*/ 192744 h 1954965"/>
              <a:gd name="connsiteX1" fmla="*/ 104767 w 2913857"/>
              <a:gd name="connsiteY1" fmla="*/ 467065 h 1954965"/>
              <a:gd name="connsiteX2" fmla="*/ 264 w 2913857"/>
              <a:gd name="connsiteY2" fmla="*/ 950390 h 1954965"/>
              <a:gd name="connsiteX3" fmla="*/ 130891 w 2913857"/>
              <a:gd name="connsiteY3" fmla="*/ 1368401 h 1954965"/>
              <a:gd name="connsiteX4" fmla="*/ 509716 w 2913857"/>
              <a:gd name="connsiteY4" fmla="*/ 1721099 h 1954965"/>
              <a:gd name="connsiteX5" fmla="*/ 993041 w 2913857"/>
              <a:gd name="connsiteY5" fmla="*/ 1838664 h 1954965"/>
              <a:gd name="connsiteX6" fmla="*/ 1528618 w 2913857"/>
              <a:gd name="connsiteY6" fmla="*/ 1917041 h 1954965"/>
              <a:gd name="connsiteX7" fmla="*/ 2077258 w 2913857"/>
              <a:gd name="connsiteY7" fmla="*/ 1930104 h 1954965"/>
              <a:gd name="connsiteX8" fmla="*/ 2566568 w 2913857"/>
              <a:gd name="connsiteY8" fmla="*/ 1581496 h 1954965"/>
              <a:gd name="connsiteX9" fmla="*/ 2861030 w 2913857"/>
              <a:gd name="connsiteY9" fmla="*/ 1499030 h 1954965"/>
              <a:gd name="connsiteX10" fmla="*/ 2913281 w 2913857"/>
              <a:gd name="connsiteY10" fmla="*/ 1198584 h 1954965"/>
              <a:gd name="connsiteX11" fmla="*/ 2874092 w 2913857"/>
              <a:gd name="connsiteY11" fmla="*/ 780573 h 1954965"/>
              <a:gd name="connsiteX12" fmla="*/ 2678150 w 2913857"/>
              <a:gd name="connsiteY12" fmla="*/ 427876 h 1954965"/>
              <a:gd name="connsiteX13" fmla="*/ 2364641 w 2913857"/>
              <a:gd name="connsiteY13" fmla="*/ 205807 h 1954965"/>
              <a:gd name="connsiteX14" fmla="*/ 1946630 w 2913857"/>
              <a:gd name="connsiteY14" fmla="*/ 75179 h 1954965"/>
              <a:gd name="connsiteX15" fmla="*/ 1319612 w 2913857"/>
              <a:gd name="connsiteY15" fmla="*/ 9864 h 1954965"/>
              <a:gd name="connsiteX16" fmla="*/ 979978 w 2913857"/>
              <a:gd name="connsiteY16" fmla="*/ 9864 h 1954965"/>
              <a:gd name="connsiteX17" fmla="*/ 601155 w 2913857"/>
              <a:gd name="connsiteY17" fmla="*/ 62115 h 1954965"/>
              <a:gd name="connsiteX18" fmla="*/ 352961 w 2913857"/>
              <a:gd name="connsiteY18" fmla="*/ 192744 h 1954965"/>
              <a:gd name="connsiteX0" fmla="*/ 352961 w 2913857"/>
              <a:gd name="connsiteY0" fmla="*/ 192744 h 1919473"/>
              <a:gd name="connsiteX1" fmla="*/ 104767 w 2913857"/>
              <a:gd name="connsiteY1" fmla="*/ 467065 h 1919473"/>
              <a:gd name="connsiteX2" fmla="*/ 264 w 2913857"/>
              <a:gd name="connsiteY2" fmla="*/ 950390 h 1919473"/>
              <a:gd name="connsiteX3" fmla="*/ 130891 w 2913857"/>
              <a:gd name="connsiteY3" fmla="*/ 1368401 h 1919473"/>
              <a:gd name="connsiteX4" fmla="*/ 509716 w 2913857"/>
              <a:gd name="connsiteY4" fmla="*/ 1721099 h 1919473"/>
              <a:gd name="connsiteX5" fmla="*/ 993041 w 2913857"/>
              <a:gd name="connsiteY5" fmla="*/ 1838664 h 1919473"/>
              <a:gd name="connsiteX6" fmla="*/ 1528618 w 2913857"/>
              <a:gd name="connsiteY6" fmla="*/ 1917041 h 1919473"/>
              <a:gd name="connsiteX7" fmla="*/ 1956408 w 2913857"/>
              <a:gd name="connsiteY7" fmla="*/ 1746541 h 1919473"/>
              <a:gd name="connsiteX8" fmla="*/ 2566568 w 2913857"/>
              <a:gd name="connsiteY8" fmla="*/ 1581496 h 1919473"/>
              <a:gd name="connsiteX9" fmla="*/ 2861030 w 2913857"/>
              <a:gd name="connsiteY9" fmla="*/ 1499030 h 1919473"/>
              <a:gd name="connsiteX10" fmla="*/ 2913281 w 2913857"/>
              <a:gd name="connsiteY10" fmla="*/ 1198584 h 1919473"/>
              <a:gd name="connsiteX11" fmla="*/ 2874092 w 2913857"/>
              <a:gd name="connsiteY11" fmla="*/ 780573 h 1919473"/>
              <a:gd name="connsiteX12" fmla="*/ 2678150 w 2913857"/>
              <a:gd name="connsiteY12" fmla="*/ 427876 h 1919473"/>
              <a:gd name="connsiteX13" fmla="*/ 2364641 w 2913857"/>
              <a:gd name="connsiteY13" fmla="*/ 205807 h 1919473"/>
              <a:gd name="connsiteX14" fmla="*/ 1946630 w 2913857"/>
              <a:gd name="connsiteY14" fmla="*/ 75179 h 1919473"/>
              <a:gd name="connsiteX15" fmla="*/ 1319612 w 2913857"/>
              <a:gd name="connsiteY15" fmla="*/ 9864 h 1919473"/>
              <a:gd name="connsiteX16" fmla="*/ 979978 w 2913857"/>
              <a:gd name="connsiteY16" fmla="*/ 9864 h 1919473"/>
              <a:gd name="connsiteX17" fmla="*/ 601155 w 2913857"/>
              <a:gd name="connsiteY17" fmla="*/ 62115 h 1919473"/>
              <a:gd name="connsiteX18" fmla="*/ 352961 w 2913857"/>
              <a:gd name="connsiteY18" fmla="*/ 192744 h 1919473"/>
              <a:gd name="connsiteX0" fmla="*/ 352961 w 2913857"/>
              <a:gd name="connsiteY0" fmla="*/ 192744 h 1838664"/>
              <a:gd name="connsiteX1" fmla="*/ 104767 w 2913857"/>
              <a:gd name="connsiteY1" fmla="*/ 467065 h 1838664"/>
              <a:gd name="connsiteX2" fmla="*/ 264 w 2913857"/>
              <a:gd name="connsiteY2" fmla="*/ 950390 h 1838664"/>
              <a:gd name="connsiteX3" fmla="*/ 130891 w 2913857"/>
              <a:gd name="connsiteY3" fmla="*/ 1368401 h 1838664"/>
              <a:gd name="connsiteX4" fmla="*/ 509716 w 2913857"/>
              <a:gd name="connsiteY4" fmla="*/ 1721099 h 1838664"/>
              <a:gd name="connsiteX5" fmla="*/ 993041 w 2913857"/>
              <a:gd name="connsiteY5" fmla="*/ 1838664 h 1838664"/>
              <a:gd name="connsiteX6" fmla="*/ 1347343 w 2913857"/>
              <a:gd name="connsiteY6" fmla="*/ 1802314 h 1838664"/>
              <a:gd name="connsiteX7" fmla="*/ 1956408 w 2913857"/>
              <a:gd name="connsiteY7" fmla="*/ 1746541 h 1838664"/>
              <a:gd name="connsiteX8" fmla="*/ 2566568 w 2913857"/>
              <a:gd name="connsiteY8" fmla="*/ 1581496 h 1838664"/>
              <a:gd name="connsiteX9" fmla="*/ 2861030 w 2913857"/>
              <a:gd name="connsiteY9" fmla="*/ 1499030 h 1838664"/>
              <a:gd name="connsiteX10" fmla="*/ 2913281 w 2913857"/>
              <a:gd name="connsiteY10" fmla="*/ 1198584 h 1838664"/>
              <a:gd name="connsiteX11" fmla="*/ 2874092 w 2913857"/>
              <a:gd name="connsiteY11" fmla="*/ 780573 h 1838664"/>
              <a:gd name="connsiteX12" fmla="*/ 2678150 w 2913857"/>
              <a:gd name="connsiteY12" fmla="*/ 427876 h 1838664"/>
              <a:gd name="connsiteX13" fmla="*/ 2364641 w 2913857"/>
              <a:gd name="connsiteY13" fmla="*/ 205807 h 1838664"/>
              <a:gd name="connsiteX14" fmla="*/ 1946630 w 2913857"/>
              <a:gd name="connsiteY14" fmla="*/ 75179 h 1838664"/>
              <a:gd name="connsiteX15" fmla="*/ 1319612 w 2913857"/>
              <a:gd name="connsiteY15" fmla="*/ 9864 h 1838664"/>
              <a:gd name="connsiteX16" fmla="*/ 979978 w 2913857"/>
              <a:gd name="connsiteY16" fmla="*/ 9864 h 1838664"/>
              <a:gd name="connsiteX17" fmla="*/ 601155 w 2913857"/>
              <a:gd name="connsiteY17" fmla="*/ 62115 h 1838664"/>
              <a:gd name="connsiteX18" fmla="*/ 352961 w 2913857"/>
              <a:gd name="connsiteY18" fmla="*/ 192744 h 1838664"/>
              <a:gd name="connsiteX0" fmla="*/ 352961 w 2919257"/>
              <a:gd name="connsiteY0" fmla="*/ 192744 h 1838664"/>
              <a:gd name="connsiteX1" fmla="*/ 104767 w 2919257"/>
              <a:gd name="connsiteY1" fmla="*/ 467065 h 1838664"/>
              <a:gd name="connsiteX2" fmla="*/ 264 w 2919257"/>
              <a:gd name="connsiteY2" fmla="*/ 950390 h 1838664"/>
              <a:gd name="connsiteX3" fmla="*/ 130891 w 2919257"/>
              <a:gd name="connsiteY3" fmla="*/ 1368401 h 1838664"/>
              <a:gd name="connsiteX4" fmla="*/ 509716 w 2919257"/>
              <a:gd name="connsiteY4" fmla="*/ 1721099 h 1838664"/>
              <a:gd name="connsiteX5" fmla="*/ 993041 w 2919257"/>
              <a:gd name="connsiteY5" fmla="*/ 1838664 h 1838664"/>
              <a:gd name="connsiteX6" fmla="*/ 1347343 w 2919257"/>
              <a:gd name="connsiteY6" fmla="*/ 1802314 h 1838664"/>
              <a:gd name="connsiteX7" fmla="*/ 1956408 w 2919257"/>
              <a:gd name="connsiteY7" fmla="*/ 1746541 h 1838664"/>
              <a:gd name="connsiteX8" fmla="*/ 2566568 w 2919257"/>
              <a:gd name="connsiteY8" fmla="*/ 1581496 h 1838664"/>
              <a:gd name="connsiteX9" fmla="*/ 2780464 w 2919257"/>
              <a:gd name="connsiteY9" fmla="*/ 1372830 h 1838664"/>
              <a:gd name="connsiteX10" fmla="*/ 2913281 w 2919257"/>
              <a:gd name="connsiteY10" fmla="*/ 1198584 h 1838664"/>
              <a:gd name="connsiteX11" fmla="*/ 2874092 w 2919257"/>
              <a:gd name="connsiteY11" fmla="*/ 780573 h 1838664"/>
              <a:gd name="connsiteX12" fmla="*/ 2678150 w 2919257"/>
              <a:gd name="connsiteY12" fmla="*/ 427876 h 1838664"/>
              <a:gd name="connsiteX13" fmla="*/ 2364641 w 2919257"/>
              <a:gd name="connsiteY13" fmla="*/ 205807 h 1838664"/>
              <a:gd name="connsiteX14" fmla="*/ 1946630 w 2919257"/>
              <a:gd name="connsiteY14" fmla="*/ 75179 h 1838664"/>
              <a:gd name="connsiteX15" fmla="*/ 1319612 w 2919257"/>
              <a:gd name="connsiteY15" fmla="*/ 9864 h 1838664"/>
              <a:gd name="connsiteX16" fmla="*/ 979978 w 2919257"/>
              <a:gd name="connsiteY16" fmla="*/ 9864 h 1838664"/>
              <a:gd name="connsiteX17" fmla="*/ 601155 w 2919257"/>
              <a:gd name="connsiteY17" fmla="*/ 62115 h 1838664"/>
              <a:gd name="connsiteX18" fmla="*/ 352961 w 2919257"/>
              <a:gd name="connsiteY18" fmla="*/ 192744 h 1838664"/>
              <a:gd name="connsiteX0" fmla="*/ 352961 w 2919257"/>
              <a:gd name="connsiteY0" fmla="*/ 192744 h 1849414"/>
              <a:gd name="connsiteX1" fmla="*/ 104767 w 2919257"/>
              <a:gd name="connsiteY1" fmla="*/ 467065 h 1849414"/>
              <a:gd name="connsiteX2" fmla="*/ 264 w 2919257"/>
              <a:gd name="connsiteY2" fmla="*/ 950390 h 1849414"/>
              <a:gd name="connsiteX3" fmla="*/ 130891 w 2919257"/>
              <a:gd name="connsiteY3" fmla="*/ 1368401 h 1849414"/>
              <a:gd name="connsiteX4" fmla="*/ 268015 w 2919257"/>
              <a:gd name="connsiteY4" fmla="*/ 1594899 h 1849414"/>
              <a:gd name="connsiteX5" fmla="*/ 993041 w 2919257"/>
              <a:gd name="connsiteY5" fmla="*/ 1838664 h 1849414"/>
              <a:gd name="connsiteX6" fmla="*/ 1347343 w 2919257"/>
              <a:gd name="connsiteY6" fmla="*/ 1802314 h 1849414"/>
              <a:gd name="connsiteX7" fmla="*/ 1956408 w 2919257"/>
              <a:gd name="connsiteY7" fmla="*/ 1746541 h 1849414"/>
              <a:gd name="connsiteX8" fmla="*/ 2566568 w 2919257"/>
              <a:gd name="connsiteY8" fmla="*/ 1581496 h 1849414"/>
              <a:gd name="connsiteX9" fmla="*/ 2780464 w 2919257"/>
              <a:gd name="connsiteY9" fmla="*/ 1372830 h 1849414"/>
              <a:gd name="connsiteX10" fmla="*/ 2913281 w 2919257"/>
              <a:gd name="connsiteY10" fmla="*/ 1198584 h 1849414"/>
              <a:gd name="connsiteX11" fmla="*/ 2874092 w 2919257"/>
              <a:gd name="connsiteY11" fmla="*/ 780573 h 1849414"/>
              <a:gd name="connsiteX12" fmla="*/ 2678150 w 2919257"/>
              <a:gd name="connsiteY12" fmla="*/ 427876 h 1849414"/>
              <a:gd name="connsiteX13" fmla="*/ 2364641 w 2919257"/>
              <a:gd name="connsiteY13" fmla="*/ 205807 h 1849414"/>
              <a:gd name="connsiteX14" fmla="*/ 1946630 w 2919257"/>
              <a:gd name="connsiteY14" fmla="*/ 75179 h 1849414"/>
              <a:gd name="connsiteX15" fmla="*/ 1319612 w 2919257"/>
              <a:gd name="connsiteY15" fmla="*/ 9864 h 1849414"/>
              <a:gd name="connsiteX16" fmla="*/ 979978 w 2919257"/>
              <a:gd name="connsiteY16" fmla="*/ 9864 h 1849414"/>
              <a:gd name="connsiteX17" fmla="*/ 601155 w 2919257"/>
              <a:gd name="connsiteY17" fmla="*/ 62115 h 1849414"/>
              <a:gd name="connsiteX18" fmla="*/ 352961 w 2919257"/>
              <a:gd name="connsiteY18" fmla="*/ 192744 h 1849414"/>
              <a:gd name="connsiteX0" fmla="*/ 352961 w 2919257"/>
              <a:gd name="connsiteY0" fmla="*/ 192744 h 1803762"/>
              <a:gd name="connsiteX1" fmla="*/ 104767 w 2919257"/>
              <a:gd name="connsiteY1" fmla="*/ 467065 h 1803762"/>
              <a:gd name="connsiteX2" fmla="*/ 264 w 2919257"/>
              <a:gd name="connsiteY2" fmla="*/ 950390 h 1803762"/>
              <a:gd name="connsiteX3" fmla="*/ 130891 w 2919257"/>
              <a:gd name="connsiteY3" fmla="*/ 1368401 h 1803762"/>
              <a:gd name="connsiteX4" fmla="*/ 268015 w 2919257"/>
              <a:gd name="connsiteY4" fmla="*/ 1594899 h 1803762"/>
              <a:gd name="connsiteX5" fmla="*/ 771482 w 2919257"/>
              <a:gd name="connsiteY5" fmla="*/ 1769828 h 1803762"/>
              <a:gd name="connsiteX6" fmla="*/ 1347343 w 2919257"/>
              <a:gd name="connsiteY6" fmla="*/ 1802314 h 1803762"/>
              <a:gd name="connsiteX7" fmla="*/ 1956408 w 2919257"/>
              <a:gd name="connsiteY7" fmla="*/ 1746541 h 1803762"/>
              <a:gd name="connsiteX8" fmla="*/ 2566568 w 2919257"/>
              <a:gd name="connsiteY8" fmla="*/ 1581496 h 1803762"/>
              <a:gd name="connsiteX9" fmla="*/ 2780464 w 2919257"/>
              <a:gd name="connsiteY9" fmla="*/ 1372830 h 1803762"/>
              <a:gd name="connsiteX10" fmla="*/ 2913281 w 2919257"/>
              <a:gd name="connsiteY10" fmla="*/ 1198584 h 1803762"/>
              <a:gd name="connsiteX11" fmla="*/ 2874092 w 2919257"/>
              <a:gd name="connsiteY11" fmla="*/ 780573 h 1803762"/>
              <a:gd name="connsiteX12" fmla="*/ 2678150 w 2919257"/>
              <a:gd name="connsiteY12" fmla="*/ 427876 h 1803762"/>
              <a:gd name="connsiteX13" fmla="*/ 2364641 w 2919257"/>
              <a:gd name="connsiteY13" fmla="*/ 205807 h 1803762"/>
              <a:gd name="connsiteX14" fmla="*/ 1946630 w 2919257"/>
              <a:gd name="connsiteY14" fmla="*/ 75179 h 1803762"/>
              <a:gd name="connsiteX15" fmla="*/ 1319612 w 2919257"/>
              <a:gd name="connsiteY15" fmla="*/ 9864 h 1803762"/>
              <a:gd name="connsiteX16" fmla="*/ 979978 w 2919257"/>
              <a:gd name="connsiteY16" fmla="*/ 9864 h 1803762"/>
              <a:gd name="connsiteX17" fmla="*/ 601155 w 2919257"/>
              <a:gd name="connsiteY17" fmla="*/ 62115 h 1803762"/>
              <a:gd name="connsiteX18" fmla="*/ 352961 w 2919257"/>
              <a:gd name="connsiteY18" fmla="*/ 192744 h 1803762"/>
              <a:gd name="connsiteX0" fmla="*/ 352961 w 2919257"/>
              <a:gd name="connsiteY0" fmla="*/ 192744 h 1804293"/>
              <a:gd name="connsiteX1" fmla="*/ 104767 w 2919257"/>
              <a:gd name="connsiteY1" fmla="*/ 467065 h 1804293"/>
              <a:gd name="connsiteX2" fmla="*/ 264 w 2919257"/>
              <a:gd name="connsiteY2" fmla="*/ 950390 h 1804293"/>
              <a:gd name="connsiteX3" fmla="*/ 130891 w 2919257"/>
              <a:gd name="connsiteY3" fmla="*/ 1368401 h 1804293"/>
              <a:gd name="connsiteX4" fmla="*/ 348581 w 2919257"/>
              <a:gd name="connsiteY4" fmla="*/ 1571954 h 1804293"/>
              <a:gd name="connsiteX5" fmla="*/ 771482 w 2919257"/>
              <a:gd name="connsiteY5" fmla="*/ 1769828 h 1804293"/>
              <a:gd name="connsiteX6" fmla="*/ 1347343 w 2919257"/>
              <a:gd name="connsiteY6" fmla="*/ 1802314 h 1804293"/>
              <a:gd name="connsiteX7" fmla="*/ 1956408 w 2919257"/>
              <a:gd name="connsiteY7" fmla="*/ 1746541 h 1804293"/>
              <a:gd name="connsiteX8" fmla="*/ 2566568 w 2919257"/>
              <a:gd name="connsiteY8" fmla="*/ 1581496 h 1804293"/>
              <a:gd name="connsiteX9" fmla="*/ 2780464 w 2919257"/>
              <a:gd name="connsiteY9" fmla="*/ 1372830 h 1804293"/>
              <a:gd name="connsiteX10" fmla="*/ 2913281 w 2919257"/>
              <a:gd name="connsiteY10" fmla="*/ 1198584 h 1804293"/>
              <a:gd name="connsiteX11" fmla="*/ 2874092 w 2919257"/>
              <a:gd name="connsiteY11" fmla="*/ 780573 h 1804293"/>
              <a:gd name="connsiteX12" fmla="*/ 2678150 w 2919257"/>
              <a:gd name="connsiteY12" fmla="*/ 427876 h 1804293"/>
              <a:gd name="connsiteX13" fmla="*/ 2364641 w 2919257"/>
              <a:gd name="connsiteY13" fmla="*/ 205807 h 1804293"/>
              <a:gd name="connsiteX14" fmla="*/ 1946630 w 2919257"/>
              <a:gd name="connsiteY14" fmla="*/ 75179 h 1804293"/>
              <a:gd name="connsiteX15" fmla="*/ 1319612 w 2919257"/>
              <a:gd name="connsiteY15" fmla="*/ 9864 h 1804293"/>
              <a:gd name="connsiteX16" fmla="*/ 979978 w 2919257"/>
              <a:gd name="connsiteY16" fmla="*/ 9864 h 1804293"/>
              <a:gd name="connsiteX17" fmla="*/ 601155 w 2919257"/>
              <a:gd name="connsiteY17" fmla="*/ 62115 h 1804293"/>
              <a:gd name="connsiteX18" fmla="*/ 352961 w 2919257"/>
              <a:gd name="connsiteY18" fmla="*/ 192744 h 1804293"/>
              <a:gd name="connsiteX0" fmla="*/ 356905 w 2923201"/>
              <a:gd name="connsiteY0" fmla="*/ 192744 h 1804293"/>
              <a:gd name="connsiteX1" fmla="*/ 108711 w 2923201"/>
              <a:gd name="connsiteY1" fmla="*/ 467065 h 1804293"/>
              <a:gd name="connsiteX2" fmla="*/ 4208 w 2923201"/>
              <a:gd name="connsiteY2" fmla="*/ 950390 h 1804293"/>
              <a:gd name="connsiteX3" fmla="*/ 54269 w 2923201"/>
              <a:gd name="connsiteY3" fmla="*/ 1311038 h 1804293"/>
              <a:gd name="connsiteX4" fmla="*/ 352525 w 2923201"/>
              <a:gd name="connsiteY4" fmla="*/ 1571954 h 1804293"/>
              <a:gd name="connsiteX5" fmla="*/ 775426 w 2923201"/>
              <a:gd name="connsiteY5" fmla="*/ 1769828 h 1804293"/>
              <a:gd name="connsiteX6" fmla="*/ 1351287 w 2923201"/>
              <a:gd name="connsiteY6" fmla="*/ 1802314 h 1804293"/>
              <a:gd name="connsiteX7" fmla="*/ 1960352 w 2923201"/>
              <a:gd name="connsiteY7" fmla="*/ 1746541 h 1804293"/>
              <a:gd name="connsiteX8" fmla="*/ 2570512 w 2923201"/>
              <a:gd name="connsiteY8" fmla="*/ 1581496 h 1804293"/>
              <a:gd name="connsiteX9" fmla="*/ 2784408 w 2923201"/>
              <a:gd name="connsiteY9" fmla="*/ 1372830 h 1804293"/>
              <a:gd name="connsiteX10" fmla="*/ 2917225 w 2923201"/>
              <a:gd name="connsiteY10" fmla="*/ 1198584 h 1804293"/>
              <a:gd name="connsiteX11" fmla="*/ 2878036 w 2923201"/>
              <a:gd name="connsiteY11" fmla="*/ 780573 h 1804293"/>
              <a:gd name="connsiteX12" fmla="*/ 2682094 w 2923201"/>
              <a:gd name="connsiteY12" fmla="*/ 427876 h 1804293"/>
              <a:gd name="connsiteX13" fmla="*/ 2368585 w 2923201"/>
              <a:gd name="connsiteY13" fmla="*/ 205807 h 1804293"/>
              <a:gd name="connsiteX14" fmla="*/ 1950574 w 2923201"/>
              <a:gd name="connsiteY14" fmla="*/ 75179 h 1804293"/>
              <a:gd name="connsiteX15" fmla="*/ 1323556 w 2923201"/>
              <a:gd name="connsiteY15" fmla="*/ 9864 h 1804293"/>
              <a:gd name="connsiteX16" fmla="*/ 983922 w 2923201"/>
              <a:gd name="connsiteY16" fmla="*/ 9864 h 1804293"/>
              <a:gd name="connsiteX17" fmla="*/ 605099 w 2923201"/>
              <a:gd name="connsiteY17" fmla="*/ 62115 h 1804293"/>
              <a:gd name="connsiteX18" fmla="*/ 356905 w 2923201"/>
              <a:gd name="connsiteY18" fmla="*/ 192744 h 1804293"/>
              <a:gd name="connsiteX0" fmla="*/ 394407 w 2960703"/>
              <a:gd name="connsiteY0" fmla="*/ 192744 h 1804293"/>
              <a:gd name="connsiteX1" fmla="*/ 146213 w 2960703"/>
              <a:gd name="connsiteY1" fmla="*/ 467065 h 1804293"/>
              <a:gd name="connsiteX2" fmla="*/ 1427 w 2960703"/>
              <a:gd name="connsiteY2" fmla="*/ 870081 h 1804293"/>
              <a:gd name="connsiteX3" fmla="*/ 91771 w 2960703"/>
              <a:gd name="connsiteY3" fmla="*/ 1311038 h 1804293"/>
              <a:gd name="connsiteX4" fmla="*/ 390027 w 2960703"/>
              <a:gd name="connsiteY4" fmla="*/ 1571954 h 1804293"/>
              <a:gd name="connsiteX5" fmla="*/ 812928 w 2960703"/>
              <a:gd name="connsiteY5" fmla="*/ 1769828 h 1804293"/>
              <a:gd name="connsiteX6" fmla="*/ 1388789 w 2960703"/>
              <a:gd name="connsiteY6" fmla="*/ 1802314 h 1804293"/>
              <a:gd name="connsiteX7" fmla="*/ 1997854 w 2960703"/>
              <a:gd name="connsiteY7" fmla="*/ 1746541 h 1804293"/>
              <a:gd name="connsiteX8" fmla="*/ 2608014 w 2960703"/>
              <a:gd name="connsiteY8" fmla="*/ 1581496 h 1804293"/>
              <a:gd name="connsiteX9" fmla="*/ 2821910 w 2960703"/>
              <a:gd name="connsiteY9" fmla="*/ 1372830 h 1804293"/>
              <a:gd name="connsiteX10" fmla="*/ 2954727 w 2960703"/>
              <a:gd name="connsiteY10" fmla="*/ 1198584 h 1804293"/>
              <a:gd name="connsiteX11" fmla="*/ 2915538 w 2960703"/>
              <a:gd name="connsiteY11" fmla="*/ 780573 h 1804293"/>
              <a:gd name="connsiteX12" fmla="*/ 2719596 w 2960703"/>
              <a:gd name="connsiteY12" fmla="*/ 427876 h 1804293"/>
              <a:gd name="connsiteX13" fmla="*/ 2406087 w 2960703"/>
              <a:gd name="connsiteY13" fmla="*/ 205807 h 1804293"/>
              <a:gd name="connsiteX14" fmla="*/ 1988076 w 2960703"/>
              <a:gd name="connsiteY14" fmla="*/ 75179 h 1804293"/>
              <a:gd name="connsiteX15" fmla="*/ 1361058 w 2960703"/>
              <a:gd name="connsiteY15" fmla="*/ 9864 h 1804293"/>
              <a:gd name="connsiteX16" fmla="*/ 1021424 w 2960703"/>
              <a:gd name="connsiteY16" fmla="*/ 9864 h 1804293"/>
              <a:gd name="connsiteX17" fmla="*/ 642601 w 2960703"/>
              <a:gd name="connsiteY17" fmla="*/ 62115 h 1804293"/>
              <a:gd name="connsiteX18" fmla="*/ 394407 w 2960703"/>
              <a:gd name="connsiteY18" fmla="*/ 192744 h 1804293"/>
              <a:gd name="connsiteX0" fmla="*/ 394407 w 2944948"/>
              <a:gd name="connsiteY0" fmla="*/ 192744 h 1804293"/>
              <a:gd name="connsiteX1" fmla="*/ 146213 w 2944948"/>
              <a:gd name="connsiteY1" fmla="*/ 467065 h 1804293"/>
              <a:gd name="connsiteX2" fmla="*/ 1427 w 2944948"/>
              <a:gd name="connsiteY2" fmla="*/ 870081 h 1804293"/>
              <a:gd name="connsiteX3" fmla="*/ 91771 w 2944948"/>
              <a:gd name="connsiteY3" fmla="*/ 1311038 h 1804293"/>
              <a:gd name="connsiteX4" fmla="*/ 390027 w 2944948"/>
              <a:gd name="connsiteY4" fmla="*/ 1571954 h 1804293"/>
              <a:gd name="connsiteX5" fmla="*/ 812928 w 2944948"/>
              <a:gd name="connsiteY5" fmla="*/ 1769828 h 1804293"/>
              <a:gd name="connsiteX6" fmla="*/ 1388789 w 2944948"/>
              <a:gd name="connsiteY6" fmla="*/ 1802314 h 1804293"/>
              <a:gd name="connsiteX7" fmla="*/ 1997854 w 2944948"/>
              <a:gd name="connsiteY7" fmla="*/ 1746541 h 1804293"/>
              <a:gd name="connsiteX8" fmla="*/ 2608014 w 2944948"/>
              <a:gd name="connsiteY8" fmla="*/ 1581496 h 1804293"/>
              <a:gd name="connsiteX9" fmla="*/ 2821910 w 2944948"/>
              <a:gd name="connsiteY9" fmla="*/ 1372830 h 1804293"/>
              <a:gd name="connsiteX10" fmla="*/ 2934586 w 2944948"/>
              <a:gd name="connsiteY10" fmla="*/ 1083857 h 1804293"/>
              <a:gd name="connsiteX11" fmla="*/ 2915538 w 2944948"/>
              <a:gd name="connsiteY11" fmla="*/ 780573 h 1804293"/>
              <a:gd name="connsiteX12" fmla="*/ 2719596 w 2944948"/>
              <a:gd name="connsiteY12" fmla="*/ 427876 h 1804293"/>
              <a:gd name="connsiteX13" fmla="*/ 2406087 w 2944948"/>
              <a:gd name="connsiteY13" fmla="*/ 205807 h 1804293"/>
              <a:gd name="connsiteX14" fmla="*/ 1988076 w 2944948"/>
              <a:gd name="connsiteY14" fmla="*/ 75179 h 1804293"/>
              <a:gd name="connsiteX15" fmla="*/ 1361058 w 2944948"/>
              <a:gd name="connsiteY15" fmla="*/ 9864 h 1804293"/>
              <a:gd name="connsiteX16" fmla="*/ 1021424 w 2944948"/>
              <a:gd name="connsiteY16" fmla="*/ 9864 h 1804293"/>
              <a:gd name="connsiteX17" fmla="*/ 642601 w 2944948"/>
              <a:gd name="connsiteY17" fmla="*/ 62115 h 1804293"/>
              <a:gd name="connsiteX18" fmla="*/ 394407 w 2944948"/>
              <a:gd name="connsiteY18" fmla="*/ 192744 h 180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44948" h="1804293">
                <a:moveTo>
                  <a:pt x="394407" y="192744"/>
                </a:moveTo>
                <a:cubicBezTo>
                  <a:pt x="311676" y="260236"/>
                  <a:pt x="211710" y="354176"/>
                  <a:pt x="146213" y="467065"/>
                </a:cubicBezTo>
                <a:cubicBezTo>
                  <a:pt x="80716" y="579954"/>
                  <a:pt x="10501" y="729419"/>
                  <a:pt x="1427" y="870081"/>
                </a:cubicBezTo>
                <a:cubicBezTo>
                  <a:pt x="-7647" y="1010743"/>
                  <a:pt x="27004" y="1194059"/>
                  <a:pt x="91771" y="1311038"/>
                </a:cubicBezTo>
                <a:cubicBezTo>
                  <a:pt x="156538" y="1428017"/>
                  <a:pt x="269834" y="1495489"/>
                  <a:pt x="390027" y="1571954"/>
                </a:cubicBezTo>
                <a:cubicBezTo>
                  <a:pt x="510220" y="1648419"/>
                  <a:pt x="646468" y="1731435"/>
                  <a:pt x="812928" y="1769828"/>
                </a:cubicBezTo>
                <a:cubicBezTo>
                  <a:pt x="979388" y="1808221"/>
                  <a:pt x="1191301" y="1806195"/>
                  <a:pt x="1388789" y="1802314"/>
                </a:cubicBezTo>
                <a:cubicBezTo>
                  <a:pt x="1586277" y="1798433"/>
                  <a:pt x="1794650" y="1783344"/>
                  <a:pt x="1997854" y="1746541"/>
                </a:cubicBezTo>
                <a:cubicBezTo>
                  <a:pt x="2201058" y="1709738"/>
                  <a:pt x="2470671" y="1643781"/>
                  <a:pt x="2608014" y="1581496"/>
                </a:cubicBezTo>
                <a:cubicBezTo>
                  <a:pt x="2745357" y="1519211"/>
                  <a:pt x="2767481" y="1455770"/>
                  <a:pt x="2821910" y="1372830"/>
                </a:cubicBezTo>
                <a:cubicBezTo>
                  <a:pt x="2876339" y="1289890"/>
                  <a:pt x="2918981" y="1182566"/>
                  <a:pt x="2934586" y="1083857"/>
                </a:cubicBezTo>
                <a:cubicBezTo>
                  <a:pt x="2950191" y="985148"/>
                  <a:pt x="2951370" y="889903"/>
                  <a:pt x="2915538" y="780573"/>
                </a:cubicBezTo>
                <a:cubicBezTo>
                  <a:pt x="2879706" y="671243"/>
                  <a:pt x="2804504" y="523670"/>
                  <a:pt x="2719596" y="427876"/>
                </a:cubicBezTo>
                <a:cubicBezTo>
                  <a:pt x="2634688" y="332082"/>
                  <a:pt x="2528007" y="264590"/>
                  <a:pt x="2406087" y="205807"/>
                </a:cubicBezTo>
                <a:cubicBezTo>
                  <a:pt x="2284167" y="147024"/>
                  <a:pt x="2162247" y="107836"/>
                  <a:pt x="1988076" y="75179"/>
                </a:cubicBezTo>
                <a:cubicBezTo>
                  <a:pt x="1813905" y="42522"/>
                  <a:pt x="1522167" y="20750"/>
                  <a:pt x="1361058" y="9864"/>
                </a:cubicBezTo>
                <a:cubicBezTo>
                  <a:pt x="1199949" y="-1022"/>
                  <a:pt x="1158584" y="-5376"/>
                  <a:pt x="1021424" y="9864"/>
                </a:cubicBezTo>
                <a:cubicBezTo>
                  <a:pt x="884264" y="25104"/>
                  <a:pt x="747104" y="31635"/>
                  <a:pt x="642601" y="62115"/>
                </a:cubicBezTo>
                <a:cubicBezTo>
                  <a:pt x="538098" y="92595"/>
                  <a:pt x="477138" y="125252"/>
                  <a:pt x="394407" y="192744"/>
                </a:cubicBez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Picture 3" descr="\\10.120.2.1\FileServer\01_診療部\15_心臓血管外科\3. 個人フォルダ\圓尾\☆COVID19\コロナ職員応援チーム\コロナ泣いてる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7" b="11101"/>
          <a:stretch/>
        </p:blipFill>
        <p:spPr bwMode="auto">
          <a:xfrm>
            <a:off x="327720" y="4072673"/>
            <a:ext cx="2102122" cy="18884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\\10.120.2.1\FileServer\01_診療部\15_心臓血管外科\3. 個人フォルダ\圓尾\☆COVID19\コロナ職員応援チーム\コロナ手洗い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-2430" r="44406" b="11347"/>
          <a:stretch/>
        </p:blipFill>
        <p:spPr bwMode="auto">
          <a:xfrm>
            <a:off x="2748037" y="4072673"/>
            <a:ext cx="1824807" cy="18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 rot="21093422">
            <a:off x="2847798" y="4934746"/>
            <a:ext cx="1953989" cy="108012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9569869"/>
              </a:avLst>
            </a:prstTxWarp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ウイルスがいるかもしれないよ</a:t>
            </a:r>
            <a:endParaRPr kumimoji="1" lang="en-US" altLang="ja-JP" sz="1400" dirty="0" smtClean="0">
              <a:solidFill>
                <a:srgbClr val="FF66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1400" dirty="0" err="1" smtClean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てを</a:t>
            </a:r>
            <a:r>
              <a:rPr lang="ja-JP" altLang="en-US" sz="1400" dirty="0" smtClean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あらってね</a:t>
            </a:r>
            <a:endParaRPr kumimoji="1" lang="ja-JP" altLang="en-US" sz="1400" dirty="0">
              <a:solidFill>
                <a:srgbClr val="FF66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 rot="21093422">
            <a:off x="350140" y="5006754"/>
            <a:ext cx="1953989" cy="108012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9569869"/>
              </a:avLst>
            </a:prstTxWarp>
            <a:spAutoFit/>
          </a:bodyPr>
          <a:lstStyle/>
          <a:p>
            <a:pPr algn="ctr"/>
            <a:r>
              <a:rPr lang="ja-JP" altLang="en-US" sz="1400" dirty="0" smtClean="0">
                <a:solidFill>
                  <a:srgbClr val="0066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め・はな・くちがすきなんだ</a:t>
            </a:r>
            <a:endParaRPr lang="en-US" altLang="ja-JP" sz="1400" dirty="0" smtClean="0">
              <a:solidFill>
                <a:srgbClr val="0066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1400" dirty="0" err="1" smtClean="0">
                <a:solidFill>
                  <a:srgbClr val="0066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てを</a:t>
            </a:r>
            <a:r>
              <a:rPr lang="ja-JP" altLang="en-US" sz="1400" dirty="0" smtClean="0">
                <a:solidFill>
                  <a:srgbClr val="0066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あらってね</a:t>
            </a:r>
            <a:endParaRPr kumimoji="1" lang="ja-JP" altLang="en-US" sz="1400" dirty="0">
              <a:solidFill>
                <a:srgbClr val="0066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200472" y="4005064"/>
            <a:ext cx="2305106" cy="2479421"/>
          </a:xfrm>
          <a:custGeom>
            <a:avLst/>
            <a:gdLst>
              <a:gd name="connsiteX0" fmla="*/ 359077 w 3013290"/>
              <a:gd name="connsiteY0" fmla="*/ 192744 h 1930305"/>
              <a:gd name="connsiteX1" fmla="*/ 97820 w 3013290"/>
              <a:gd name="connsiteY1" fmla="*/ 493190 h 1930305"/>
              <a:gd name="connsiteX2" fmla="*/ 6380 w 3013290"/>
              <a:gd name="connsiteY2" fmla="*/ 1041830 h 1930305"/>
              <a:gd name="connsiteX3" fmla="*/ 254574 w 3013290"/>
              <a:gd name="connsiteY3" fmla="*/ 1551282 h 1930305"/>
              <a:gd name="connsiteX4" fmla="*/ 737900 w 3013290"/>
              <a:gd name="connsiteY4" fmla="*/ 1760287 h 1930305"/>
              <a:gd name="connsiteX5" fmla="*/ 1155911 w 3013290"/>
              <a:gd name="connsiteY5" fmla="*/ 1760287 h 1930305"/>
              <a:gd name="connsiteX6" fmla="*/ 1534734 w 3013290"/>
              <a:gd name="connsiteY6" fmla="*/ 1838664 h 1930305"/>
              <a:gd name="connsiteX7" fmla="*/ 2174814 w 3013290"/>
              <a:gd name="connsiteY7" fmla="*/ 1930104 h 1930305"/>
              <a:gd name="connsiteX8" fmla="*/ 2788768 w 3013290"/>
              <a:gd name="connsiteY8" fmla="*/ 1812539 h 1930305"/>
              <a:gd name="connsiteX9" fmla="*/ 2984711 w 3013290"/>
              <a:gd name="connsiteY9" fmla="*/ 1525156 h 1930305"/>
              <a:gd name="connsiteX10" fmla="*/ 3010837 w 3013290"/>
              <a:gd name="connsiteY10" fmla="*/ 1198584 h 1930305"/>
              <a:gd name="connsiteX11" fmla="*/ 2971648 w 3013290"/>
              <a:gd name="connsiteY11" fmla="*/ 780573 h 1930305"/>
              <a:gd name="connsiteX12" fmla="*/ 2775706 w 3013290"/>
              <a:gd name="connsiteY12" fmla="*/ 427876 h 1930305"/>
              <a:gd name="connsiteX13" fmla="*/ 2462197 w 3013290"/>
              <a:gd name="connsiteY13" fmla="*/ 205807 h 1930305"/>
              <a:gd name="connsiteX14" fmla="*/ 2044186 w 3013290"/>
              <a:gd name="connsiteY14" fmla="*/ 75179 h 1930305"/>
              <a:gd name="connsiteX15" fmla="*/ 1417168 w 3013290"/>
              <a:gd name="connsiteY15" fmla="*/ 9864 h 1930305"/>
              <a:gd name="connsiteX16" fmla="*/ 1077534 w 3013290"/>
              <a:gd name="connsiteY16" fmla="*/ 9864 h 1930305"/>
              <a:gd name="connsiteX17" fmla="*/ 594208 w 3013290"/>
              <a:gd name="connsiteY17" fmla="*/ 101304 h 1930305"/>
              <a:gd name="connsiteX18" fmla="*/ 359077 w 3013290"/>
              <a:gd name="connsiteY18" fmla="*/ 192744 h 1930305"/>
              <a:gd name="connsiteX0" fmla="*/ 359077 w 3013290"/>
              <a:gd name="connsiteY0" fmla="*/ 192744 h 1930283"/>
              <a:gd name="connsiteX1" fmla="*/ 97820 w 3013290"/>
              <a:gd name="connsiteY1" fmla="*/ 493190 h 1930283"/>
              <a:gd name="connsiteX2" fmla="*/ 6380 w 3013290"/>
              <a:gd name="connsiteY2" fmla="*/ 1041830 h 1930283"/>
              <a:gd name="connsiteX3" fmla="*/ 254574 w 3013290"/>
              <a:gd name="connsiteY3" fmla="*/ 1551282 h 1930283"/>
              <a:gd name="connsiteX4" fmla="*/ 737900 w 3013290"/>
              <a:gd name="connsiteY4" fmla="*/ 1760287 h 1930283"/>
              <a:gd name="connsiteX5" fmla="*/ 1155911 w 3013290"/>
              <a:gd name="connsiteY5" fmla="*/ 1812538 h 1930283"/>
              <a:gd name="connsiteX6" fmla="*/ 1534734 w 3013290"/>
              <a:gd name="connsiteY6" fmla="*/ 1838664 h 1930283"/>
              <a:gd name="connsiteX7" fmla="*/ 2174814 w 3013290"/>
              <a:gd name="connsiteY7" fmla="*/ 1930104 h 1930283"/>
              <a:gd name="connsiteX8" fmla="*/ 2788768 w 3013290"/>
              <a:gd name="connsiteY8" fmla="*/ 1812539 h 1930283"/>
              <a:gd name="connsiteX9" fmla="*/ 2984711 w 3013290"/>
              <a:gd name="connsiteY9" fmla="*/ 1525156 h 1930283"/>
              <a:gd name="connsiteX10" fmla="*/ 3010837 w 3013290"/>
              <a:gd name="connsiteY10" fmla="*/ 1198584 h 1930283"/>
              <a:gd name="connsiteX11" fmla="*/ 2971648 w 3013290"/>
              <a:gd name="connsiteY11" fmla="*/ 780573 h 1930283"/>
              <a:gd name="connsiteX12" fmla="*/ 2775706 w 3013290"/>
              <a:gd name="connsiteY12" fmla="*/ 427876 h 1930283"/>
              <a:gd name="connsiteX13" fmla="*/ 2462197 w 3013290"/>
              <a:gd name="connsiteY13" fmla="*/ 205807 h 1930283"/>
              <a:gd name="connsiteX14" fmla="*/ 2044186 w 3013290"/>
              <a:gd name="connsiteY14" fmla="*/ 75179 h 1930283"/>
              <a:gd name="connsiteX15" fmla="*/ 1417168 w 3013290"/>
              <a:gd name="connsiteY15" fmla="*/ 9864 h 1930283"/>
              <a:gd name="connsiteX16" fmla="*/ 1077534 w 3013290"/>
              <a:gd name="connsiteY16" fmla="*/ 9864 h 1930283"/>
              <a:gd name="connsiteX17" fmla="*/ 594208 w 3013290"/>
              <a:gd name="connsiteY17" fmla="*/ 101304 h 1930283"/>
              <a:gd name="connsiteX18" fmla="*/ 359077 w 3013290"/>
              <a:gd name="connsiteY18" fmla="*/ 192744 h 1930283"/>
              <a:gd name="connsiteX0" fmla="*/ 359077 w 3013290"/>
              <a:gd name="connsiteY0" fmla="*/ 192744 h 1931824"/>
              <a:gd name="connsiteX1" fmla="*/ 97820 w 3013290"/>
              <a:gd name="connsiteY1" fmla="*/ 493190 h 1931824"/>
              <a:gd name="connsiteX2" fmla="*/ 6380 w 3013290"/>
              <a:gd name="connsiteY2" fmla="*/ 1041830 h 1931824"/>
              <a:gd name="connsiteX3" fmla="*/ 254574 w 3013290"/>
              <a:gd name="connsiteY3" fmla="*/ 1551282 h 1931824"/>
              <a:gd name="connsiteX4" fmla="*/ 737900 w 3013290"/>
              <a:gd name="connsiteY4" fmla="*/ 1760287 h 1931824"/>
              <a:gd name="connsiteX5" fmla="*/ 1155911 w 3013290"/>
              <a:gd name="connsiteY5" fmla="*/ 1812538 h 1931824"/>
              <a:gd name="connsiteX6" fmla="*/ 1534734 w 3013290"/>
              <a:gd name="connsiteY6" fmla="*/ 1877852 h 1931824"/>
              <a:gd name="connsiteX7" fmla="*/ 2174814 w 3013290"/>
              <a:gd name="connsiteY7" fmla="*/ 1930104 h 1931824"/>
              <a:gd name="connsiteX8" fmla="*/ 2788768 w 3013290"/>
              <a:gd name="connsiteY8" fmla="*/ 1812539 h 1931824"/>
              <a:gd name="connsiteX9" fmla="*/ 2984711 w 3013290"/>
              <a:gd name="connsiteY9" fmla="*/ 1525156 h 1931824"/>
              <a:gd name="connsiteX10" fmla="*/ 3010837 w 3013290"/>
              <a:gd name="connsiteY10" fmla="*/ 1198584 h 1931824"/>
              <a:gd name="connsiteX11" fmla="*/ 2971648 w 3013290"/>
              <a:gd name="connsiteY11" fmla="*/ 780573 h 1931824"/>
              <a:gd name="connsiteX12" fmla="*/ 2775706 w 3013290"/>
              <a:gd name="connsiteY12" fmla="*/ 427876 h 1931824"/>
              <a:gd name="connsiteX13" fmla="*/ 2462197 w 3013290"/>
              <a:gd name="connsiteY13" fmla="*/ 205807 h 1931824"/>
              <a:gd name="connsiteX14" fmla="*/ 2044186 w 3013290"/>
              <a:gd name="connsiteY14" fmla="*/ 75179 h 1931824"/>
              <a:gd name="connsiteX15" fmla="*/ 1417168 w 3013290"/>
              <a:gd name="connsiteY15" fmla="*/ 9864 h 1931824"/>
              <a:gd name="connsiteX16" fmla="*/ 1077534 w 3013290"/>
              <a:gd name="connsiteY16" fmla="*/ 9864 h 1931824"/>
              <a:gd name="connsiteX17" fmla="*/ 594208 w 3013290"/>
              <a:gd name="connsiteY17" fmla="*/ 101304 h 1931824"/>
              <a:gd name="connsiteX18" fmla="*/ 359077 w 3013290"/>
              <a:gd name="connsiteY18" fmla="*/ 192744 h 1931824"/>
              <a:gd name="connsiteX0" fmla="*/ 359077 w 3013290"/>
              <a:gd name="connsiteY0" fmla="*/ 192744 h 1931697"/>
              <a:gd name="connsiteX1" fmla="*/ 97820 w 3013290"/>
              <a:gd name="connsiteY1" fmla="*/ 493190 h 1931697"/>
              <a:gd name="connsiteX2" fmla="*/ 6380 w 3013290"/>
              <a:gd name="connsiteY2" fmla="*/ 1041830 h 1931697"/>
              <a:gd name="connsiteX3" fmla="*/ 254574 w 3013290"/>
              <a:gd name="connsiteY3" fmla="*/ 1551282 h 1931697"/>
              <a:gd name="connsiteX4" fmla="*/ 737900 w 3013290"/>
              <a:gd name="connsiteY4" fmla="*/ 1760287 h 1931697"/>
              <a:gd name="connsiteX5" fmla="*/ 1090597 w 3013290"/>
              <a:gd name="connsiteY5" fmla="*/ 1838664 h 1931697"/>
              <a:gd name="connsiteX6" fmla="*/ 1534734 w 3013290"/>
              <a:gd name="connsiteY6" fmla="*/ 1877852 h 1931697"/>
              <a:gd name="connsiteX7" fmla="*/ 2174814 w 3013290"/>
              <a:gd name="connsiteY7" fmla="*/ 1930104 h 1931697"/>
              <a:gd name="connsiteX8" fmla="*/ 2788768 w 3013290"/>
              <a:gd name="connsiteY8" fmla="*/ 1812539 h 1931697"/>
              <a:gd name="connsiteX9" fmla="*/ 2984711 w 3013290"/>
              <a:gd name="connsiteY9" fmla="*/ 1525156 h 1931697"/>
              <a:gd name="connsiteX10" fmla="*/ 3010837 w 3013290"/>
              <a:gd name="connsiteY10" fmla="*/ 1198584 h 1931697"/>
              <a:gd name="connsiteX11" fmla="*/ 2971648 w 3013290"/>
              <a:gd name="connsiteY11" fmla="*/ 780573 h 1931697"/>
              <a:gd name="connsiteX12" fmla="*/ 2775706 w 3013290"/>
              <a:gd name="connsiteY12" fmla="*/ 427876 h 1931697"/>
              <a:gd name="connsiteX13" fmla="*/ 2462197 w 3013290"/>
              <a:gd name="connsiteY13" fmla="*/ 205807 h 1931697"/>
              <a:gd name="connsiteX14" fmla="*/ 2044186 w 3013290"/>
              <a:gd name="connsiteY14" fmla="*/ 75179 h 1931697"/>
              <a:gd name="connsiteX15" fmla="*/ 1417168 w 3013290"/>
              <a:gd name="connsiteY15" fmla="*/ 9864 h 1931697"/>
              <a:gd name="connsiteX16" fmla="*/ 1077534 w 3013290"/>
              <a:gd name="connsiteY16" fmla="*/ 9864 h 1931697"/>
              <a:gd name="connsiteX17" fmla="*/ 594208 w 3013290"/>
              <a:gd name="connsiteY17" fmla="*/ 101304 h 1931697"/>
              <a:gd name="connsiteX18" fmla="*/ 359077 w 3013290"/>
              <a:gd name="connsiteY18" fmla="*/ 192744 h 1931697"/>
              <a:gd name="connsiteX0" fmla="*/ 359077 w 3013290"/>
              <a:gd name="connsiteY0" fmla="*/ 192744 h 1931697"/>
              <a:gd name="connsiteX1" fmla="*/ 97820 w 3013290"/>
              <a:gd name="connsiteY1" fmla="*/ 493190 h 1931697"/>
              <a:gd name="connsiteX2" fmla="*/ 6380 w 3013290"/>
              <a:gd name="connsiteY2" fmla="*/ 1041830 h 1931697"/>
              <a:gd name="connsiteX3" fmla="*/ 254574 w 3013290"/>
              <a:gd name="connsiteY3" fmla="*/ 1551282 h 1931697"/>
              <a:gd name="connsiteX4" fmla="*/ 607272 w 3013290"/>
              <a:gd name="connsiteY4" fmla="*/ 1721099 h 1931697"/>
              <a:gd name="connsiteX5" fmla="*/ 1090597 w 3013290"/>
              <a:gd name="connsiteY5" fmla="*/ 1838664 h 1931697"/>
              <a:gd name="connsiteX6" fmla="*/ 1534734 w 3013290"/>
              <a:gd name="connsiteY6" fmla="*/ 1877852 h 1931697"/>
              <a:gd name="connsiteX7" fmla="*/ 2174814 w 3013290"/>
              <a:gd name="connsiteY7" fmla="*/ 1930104 h 1931697"/>
              <a:gd name="connsiteX8" fmla="*/ 2788768 w 3013290"/>
              <a:gd name="connsiteY8" fmla="*/ 1812539 h 1931697"/>
              <a:gd name="connsiteX9" fmla="*/ 2984711 w 3013290"/>
              <a:gd name="connsiteY9" fmla="*/ 1525156 h 1931697"/>
              <a:gd name="connsiteX10" fmla="*/ 3010837 w 3013290"/>
              <a:gd name="connsiteY10" fmla="*/ 1198584 h 1931697"/>
              <a:gd name="connsiteX11" fmla="*/ 2971648 w 3013290"/>
              <a:gd name="connsiteY11" fmla="*/ 780573 h 1931697"/>
              <a:gd name="connsiteX12" fmla="*/ 2775706 w 3013290"/>
              <a:gd name="connsiteY12" fmla="*/ 427876 h 1931697"/>
              <a:gd name="connsiteX13" fmla="*/ 2462197 w 3013290"/>
              <a:gd name="connsiteY13" fmla="*/ 205807 h 1931697"/>
              <a:gd name="connsiteX14" fmla="*/ 2044186 w 3013290"/>
              <a:gd name="connsiteY14" fmla="*/ 75179 h 1931697"/>
              <a:gd name="connsiteX15" fmla="*/ 1417168 w 3013290"/>
              <a:gd name="connsiteY15" fmla="*/ 9864 h 1931697"/>
              <a:gd name="connsiteX16" fmla="*/ 1077534 w 3013290"/>
              <a:gd name="connsiteY16" fmla="*/ 9864 h 1931697"/>
              <a:gd name="connsiteX17" fmla="*/ 594208 w 3013290"/>
              <a:gd name="connsiteY17" fmla="*/ 101304 h 1931697"/>
              <a:gd name="connsiteX18" fmla="*/ 359077 w 3013290"/>
              <a:gd name="connsiteY18" fmla="*/ 192744 h 1931697"/>
              <a:gd name="connsiteX0" fmla="*/ 353407 w 3007620"/>
              <a:gd name="connsiteY0" fmla="*/ 192744 h 1931697"/>
              <a:gd name="connsiteX1" fmla="*/ 92150 w 3007620"/>
              <a:gd name="connsiteY1" fmla="*/ 493190 h 1931697"/>
              <a:gd name="connsiteX2" fmla="*/ 710 w 3007620"/>
              <a:gd name="connsiteY2" fmla="*/ 1041830 h 1931697"/>
              <a:gd name="connsiteX3" fmla="*/ 131338 w 3007620"/>
              <a:gd name="connsiteY3" fmla="*/ 1433716 h 1931697"/>
              <a:gd name="connsiteX4" fmla="*/ 601602 w 3007620"/>
              <a:gd name="connsiteY4" fmla="*/ 1721099 h 1931697"/>
              <a:gd name="connsiteX5" fmla="*/ 1084927 w 3007620"/>
              <a:gd name="connsiteY5" fmla="*/ 1838664 h 1931697"/>
              <a:gd name="connsiteX6" fmla="*/ 1529064 w 3007620"/>
              <a:gd name="connsiteY6" fmla="*/ 1877852 h 1931697"/>
              <a:gd name="connsiteX7" fmla="*/ 2169144 w 3007620"/>
              <a:gd name="connsiteY7" fmla="*/ 1930104 h 1931697"/>
              <a:gd name="connsiteX8" fmla="*/ 2783098 w 3007620"/>
              <a:gd name="connsiteY8" fmla="*/ 1812539 h 1931697"/>
              <a:gd name="connsiteX9" fmla="*/ 2979041 w 3007620"/>
              <a:gd name="connsiteY9" fmla="*/ 1525156 h 1931697"/>
              <a:gd name="connsiteX10" fmla="*/ 3005167 w 3007620"/>
              <a:gd name="connsiteY10" fmla="*/ 1198584 h 1931697"/>
              <a:gd name="connsiteX11" fmla="*/ 2965978 w 3007620"/>
              <a:gd name="connsiteY11" fmla="*/ 780573 h 1931697"/>
              <a:gd name="connsiteX12" fmla="*/ 2770036 w 3007620"/>
              <a:gd name="connsiteY12" fmla="*/ 427876 h 1931697"/>
              <a:gd name="connsiteX13" fmla="*/ 2456527 w 3007620"/>
              <a:gd name="connsiteY13" fmla="*/ 205807 h 1931697"/>
              <a:gd name="connsiteX14" fmla="*/ 2038516 w 3007620"/>
              <a:gd name="connsiteY14" fmla="*/ 75179 h 1931697"/>
              <a:gd name="connsiteX15" fmla="*/ 1411498 w 3007620"/>
              <a:gd name="connsiteY15" fmla="*/ 9864 h 1931697"/>
              <a:gd name="connsiteX16" fmla="*/ 1071864 w 3007620"/>
              <a:gd name="connsiteY16" fmla="*/ 9864 h 1931697"/>
              <a:gd name="connsiteX17" fmla="*/ 588538 w 3007620"/>
              <a:gd name="connsiteY17" fmla="*/ 101304 h 1931697"/>
              <a:gd name="connsiteX18" fmla="*/ 353407 w 3007620"/>
              <a:gd name="connsiteY18" fmla="*/ 192744 h 1931697"/>
              <a:gd name="connsiteX0" fmla="*/ 354371 w 3008584"/>
              <a:gd name="connsiteY0" fmla="*/ 192744 h 1931697"/>
              <a:gd name="connsiteX1" fmla="*/ 93114 w 3008584"/>
              <a:gd name="connsiteY1" fmla="*/ 493190 h 1931697"/>
              <a:gd name="connsiteX2" fmla="*/ 1674 w 3008584"/>
              <a:gd name="connsiteY2" fmla="*/ 1041830 h 1931697"/>
              <a:gd name="connsiteX3" fmla="*/ 158427 w 3008584"/>
              <a:gd name="connsiteY3" fmla="*/ 1381464 h 1931697"/>
              <a:gd name="connsiteX4" fmla="*/ 602566 w 3008584"/>
              <a:gd name="connsiteY4" fmla="*/ 1721099 h 1931697"/>
              <a:gd name="connsiteX5" fmla="*/ 1085891 w 3008584"/>
              <a:gd name="connsiteY5" fmla="*/ 1838664 h 1931697"/>
              <a:gd name="connsiteX6" fmla="*/ 1530028 w 3008584"/>
              <a:gd name="connsiteY6" fmla="*/ 1877852 h 1931697"/>
              <a:gd name="connsiteX7" fmla="*/ 2170108 w 3008584"/>
              <a:gd name="connsiteY7" fmla="*/ 1930104 h 1931697"/>
              <a:gd name="connsiteX8" fmla="*/ 2784062 w 3008584"/>
              <a:gd name="connsiteY8" fmla="*/ 1812539 h 1931697"/>
              <a:gd name="connsiteX9" fmla="*/ 2980005 w 3008584"/>
              <a:gd name="connsiteY9" fmla="*/ 1525156 h 1931697"/>
              <a:gd name="connsiteX10" fmla="*/ 3006131 w 3008584"/>
              <a:gd name="connsiteY10" fmla="*/ 1198584 h 1931697"/>
              <a:gd name="connsiteX11" fmla="*/ 2966942 w 3008584"/>
              <a:gd name="connsiteY11" fmla="*/ 780573 h 1931697"/>
              <a:gd name="connsiteX12" fmla="*/ 2771000 w 3008584"/>
              <a:gd name="connsiteY12" fmla="*/ 427876 h 1931697"/>
              <a:gd name="connsiteX13" fmla="*/ 2457491 w 3008584"/>
              <a:gd name="connsiteY13" fmla="*/ 205807 h 1931697"/>
              <a:gd name="connsiteX14" fmla="*/ 2039480 w 3008584"/>
              <a:gd name="connsiteY14" fmla="*/ 75179 h 1931697"/>
              <a:gd name="connsiteX15" fmla="*/ 1412462 w 3008584"/>
              <a:gd name="connsiteY15" fmla="*/ 9864 h 1931697"/>
              <a:gd name="connsiteX16" fmla="*/ 1072828 w 3008584"/>
              <a:gd name="connsiteY16" fmla="*/ 9864 h 1931697"/>
              <a:gd name="connsiteX17" fmla="*/ 589502 w 3008584"/>
              <a:gd name="connsiteY17" fmla="*/ 101304 h 1931697"/>
              <a:gd name="connsiteX18" fmla="*/ 354371 w 3008584"/>
              <a:gd name="connsiteY18" fmla="*/ 192744 h 1931697"/>
              <a:gd name="connsiteX0" fmla="*/ 283263 w 2937476"/>
              <a:gd name="connsiteY0" fmla="*/ 192744 h 1931697"/>
              <a:gd name="connsiteX1" fmla="*/ 22006 w 2937476"/>
              <a:gd name="connsiteY1" fmla="*/ 493190 h 1931697"/>
              <a:gd name="connsiteX2" fmla="*/ 22006 w 2937476"/>
              <a:gd name="connsiteY2" fmla="*/ 950390 h 1931697"/>
              <a:gd name="connsiteX3" fmla="*/ 87319 w 2937476"/>
              <a:gd name="connsiteY3" fmla="*/ 1381464 h 1931697"/>
              <a:gd name="connsiteX4" fmla="*/ 531458 w 2937476"/>
              <a:gd name="connsiteY4" fmla="*/ 1721099 h 1931697"/>
              <a:gd name="connsiteX5" fmla="*/ 1014783 w 2937476"/>
              <a:gd name="connsiteY5" fmla="*/ 1838664 h 1931697"/>
              <a:gd name="connsiteX6" fmla="*/ 1458920 w 2937476"/>
              <a:gd name="connsiteY6" fmla="*/ 1877852 h 1931697"/>
              <a:gd name="connsiteX7" fmla="*/ 2099000 w 2937476"/>
              <a:gd name="connsiteY7" fmla="*/ 1930104 h 1931697"/>
              <a:gd name="connsiteX8" fmla="*/ 2712954 w 2937476"/>
              <a:gd name="connsiteY8" fmla="*/ 1812539 h 1931697"/>
              <a:gd name="connsiteX9" fmla="*/ 2908897 w 2937476"/>
              <a:gd name="connsiteY9" fmla="*/ 1525156 h 1931697"/>
              <a:gd name="connsiteX10" fmla="*/ 2935023 w 2937476"/>
              <a:gd name="connsiteY10" fmla="*/ 1198584 h 1931697"/>
              <a:gd name="connsiteX11" fmla="*/ 2895834 w 2937476"/>
              <a:gd name="connsiteY11" fmla="*/ 780573 h 1931697"/>
              <a:gd name="connsiteX12" fmla="*/ 2699892 w 2937476"/>
              <a:gd name="connsiteY12" fmla="*/ 427876 h 1931697"/>
              <a:gd name="connsiteX13" fmla="*/ 2386383 w 2937476"/>
              <a:gd name="connsiteY13" fmla="*/ 205807 h 1931697"/>
              <a:gd name="connsiteX14" fmla="*/ 1968372 w 2937476"/>
              <a:gd name="connsiteY14" fmla="*/ 75179 h 1931697"/>
              <a:gd name="connsiteX15" fmla="*/ 1341354 w 2937476"/>
              <a:gd name="connsiteY15" fmla="*/ 9864 h 1931697"/>
              <a:gd name="connsiteX16" fmla="*/ 1001720 w 2937476"/>
              <a:gd name="connsiteY16" fmla="*/ 9864 h 1931697"/>
              <a:gd name="connsiteX17" fmla="*/ 518394 w 2937476"/>
              <a:gd name="connsiteY17" fmla="*/ 101304 h 1931697"/>
              <a:gd name="connsiteX18" fmla="*/ 283263 w 2937476"/>
              <a:gd name="connsiteY18" fmla="*/ 192744 h 1931697"/>
              <a:gd name="connsiteX0" fmla="*/ 286396 w 2940609"/>
              <a:gd name="connsiteY0" fmla="*/ 192744 h 1931697"/>
              <a:gd name="connsiteX1" fmla="*/ 25139 w 2940609"/>
              <a:gd name="connsiteY1" fmla="*/ 493190 h 1931697"/>
              <a:gd name="connsiteX2" fmla="*/ 25139 w 2940609"/>
              <a:gd name="connsiteY2" fmla="*/ 950390 h 1931697"/>
              <a:gd name="connsiteX3" fmla="*/ 155766 w 2940609"/>
              <a:gd name="connsiteY3" fmla="*/ 1368401 h 1931697"/>
              <a:gd name="connsiteX4" fmla="*/ 534591 w 2940609"/>
              <a:gd name="connsiteY4" fmla="*/ 1721099 h 1931697"/>
              <a:gd name="connsiteX5" fmla="*/ 1017916 w 2940609"/>
              <a:gd name="connsiteY5" fmla="*/ 1838664 h 1931697"/>
              <a:gd name="connsiteX6" fmla="*/ 1462053 w 2940609"/>
              <a:gd name="connsiteY6" fmla="*/ 1877852 h 1931697"/>
              <a:gd name="connsiteX7" fmla="*/ 2102133 w 2940609"/>
              <a:gd name="connsiteY7" fmla="*/ 1930104 h 1931697"/>
              <a:gd name="connsiteX8" fmla="*/ 2716087 w 2940609"/>
              <a:gd name="connsiteY8" fmla="*/ 1812539 h 1931697"/>
              <a:gd name="connsiteX9" fmla="*/ 2912030 w 2940609"/>
              <a:gd name="connsiteY9" fmla="*/ 1525156 h 1931697"/>
              <a:gd name="connsiteX10" fmla="*/ 2938156 w 2940609"/>
              <a:gd name="connsiteY10" fmla="*/ 1198584 h 1931697"/>
              <a:gd name="connsiteX11" fmla="*/ 2898967 w 2940609"/>
              <a:gd name="connsiteY11" fmla="*/ 780573 h 1931697"/>
              <a:gd name="connsiteX12" fmla="*/ 2703025 w 2940609"/>
              <a:gd name="connsiteY12" fmla="*/ 427876 h 1931697"/>
              <a:gd name="connsiteX13" fmla="*/ 2389516 w 2940609"/>
              <a:gd name="connsiteY13" fmla="*/ 205807 h 1931697"/>
              <a:gd name="connsiteX14" fmla="*/ 1971505 w 2940609"/>
              <a:gd name="connsiteY14" fmla="*/ 75179 h 1931697"/>
              <a:gd name="connsiteX15" fmla="*/ 1344487 w 2940609"/>
              <a:gd name="connsiteY15" fmla="*/ 9864 h 1931697"/>
              <a:gd name="connsiteX16" fmla="*/ 1004853 w 2940609"/>
              <a:gd name="connsiteY16" fmla="*/ 9864 h 1931697"/>
              <a:gd name="connsiteX17" fmla="*/ 521527 w 2940609"/>
              <a:gd name="connsiteY17" fmla="*/ 101304 h 1931697"/>
              <a:gd name="connsiteX18" fmla="*/ 286396 w 2940609"/>
              <a:gd name="connsiteY18" fmla="*/ 192744 h 1931697"/>
              <a:gd name="connsiteX0" fmla="*/ 261464 w 2915677"/>
              <a:gd name="connsiteY0" fmla="*/ 192744 h 1931697"/>
              <a:gd name="connsiteX1" fmla="*/ 104710 w 2915677"/>
              <a:gd name="connsiteY1" fmla="*/ 467065 h 1931697"/>
              <a:gd name="connsiteX2" fmla="*/ 207 w 2915677"/>
              <a:gd name="connsiteY2" fmla="*/ 950390 h 1931697"/>
              <a:gd name="connsiteX3" fmla="*/ 130834 w 2915677"/>
              <a:gd name="connsiteY3" fmla="*/ 1368401 h 1931697"/>
              <a:gd name="connsiteX4" fmla="*/ 509659 w 2915677"/>
              <a:gd name="connsiteY4" fmla="*/ 1721099 h 1931697"/>
              <a:gd name="connsiteX5" fmla="*/ 992984 w 2915677"/>
              <a:gd name="connsiteY5" fmla="*/ 1838664 h 1931697"/>
              <a:gd name="connsiteX6" fmla="*/ 1437121 w 2915677"/>
              <a:gd name="connsiteY6" fmla="*/ 1877852 h 1931697"/>
              <a:gd name="connsiteX7" fmla="*/ 2077201 w 2915677"/>
              <a:gd name="connsiteY7" fmla="*/ 1930104 h 1931697"/>
              <a:gd name="connsiteX8" fmla="*/ 2691155 w 2915677"/>
              <a:gd name="connsiteY8" fmla="*/ 1812539 h 1931697"/>
              <a:gd name="connsiteX9" fmla="*/ 2887098 w 2915677"/>
              <a:gd name="connsiteY9" fmla="*/ 1525156 h 1931697"/>
              <a:gd name="connsiteX10" fmla="*/ 2913224 w 2915677"/>
              <a:gd name="connsiteY10" fmla="*/ 1198584 h 1931697"/>
              <a:gd name="connsiteX11" fmla="*/ 2874035 w 2915677"/>
              <a:gd name="connsiteY11" fmla="*/ 780573 h 1931697"/>
              <a:gd name="connsiteX12" fmla="*/ 2678093 w 2915677"/>
              <a:gd name="connsiteY12" fmla="*/ 427876 h 1931697"/>
              <a:gd name="connsiteX13" fmla="*/ 2364584 w 2915677"/>
              <a:gd name="connsiteY13" fmla="*/ 205807 h 1931697"/>
              <a:gd name="connsiteX14" fmla="*/ 1946573 w 2915677"/>
              <a:gd name="connsiteY14" fmla="*/ 75179 h 1931697"/>
              <a:gd name="connsiteX15" fmla="*/ 1319555 w 2915677"/>
              <a:gd name="connsiteY15" fmla="*/ 9864 h 1931697"/>
              <a:gd name="connsiteX16" fmla="*/ 979921 w 2915677"/>
              <a:gd name="connsiteY16" fmla="*/ 9864 h 1931697"/>
              <a:gd name="connsiteX17" fmla="*/ 496595 w 2915677"/>
              <a:gd name="connsiteY17" fmla="*/ 101304 h 1931697"/>
              <a:gd name="connsiteX18" fmla="*/ 261464 w 2915677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496652 w 2915734"/>
              <a:gd name="connsiteY17" fmla="*/ 101304 h 1931697"/>
              <a:gd name="connsiteX18" fmla="*/ 352961 w 2915734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627281 w 2915734"/>
              <a:gd name="connsiteY17" fmla="*/ 101304 h 1931697"/>
              <a:gd name="connsiteX18" fmla="*/ 352961 w 2915734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601155 w 2915734"/>
              <a:gd name="connsiteY17" fmla="*/ 62115 h 1931697"/>
              <a:gd name="connsiteX18" fmla="*/ 352961 w 2915734"/>
              <a:gd name="connsiteY18" fmla="*/ 192744 h 1931697"/>
              <a:gd name="connsiteX0" fmla="*/ 352961 w 2915734"/>
              <a:gd name="connsiteY0" fmla="*/ 192744 h 1937862"/>
              <a:gd name="connsiteX1" fmla="*/ 104767 w 2915734"/>
              <a:gd name="connsiteY1" fmla="*/ 467065 h 1937862"/>
              <a:gd name="connsiteX2" fmla="*/ 264 w 2915734"/>
              <a:gd name="connsiteY2" fmla="*/ 950390 h 1937862"/>
              <a:gd name="connsiteX3" fmla="*/ 130891 w 2915734"/>
              <a:gd name="connsiteY3" fmla="*/ 1368401 h 1937862"/>
              <a:gd name="connsiteX4" fmla="*/ 509716 w 2915734"/>
              <a:gd name="connsiteY4" fmla="*/ 1721099 h 1937862"/>
              <a:gd name="connsiteX5" fmla="*/ 993041 w 2915734"/>
              <a:gd name="connsiteY5" fmla="*/ 1838664 h 1937862"/>
              <a:gd name="connsiteX6" fmla="*/ 1528618 w 2915734"/>
              <a:gd name="connsiteY6" fmla="*/ 1917041 h 1937862"/>
              <a:gd name="connsiteX7" fmla="*/ 2077258 w 2915734"/>
              <a:gd name="connsiteY7" fmla="*/ 1930104 h 1937862"/>
              <a:gd name="connsiteX8" fmla="*/ 2691212 w 2915734"/>
              <a:gd name="connsiteY8" fmla="*/ 1812539 h 1937862"/>
              <a:gd name="connsiteX9" fmla="*/ 2887155 w 2915734"/>
              <a:gd name="connsiteY9" fmla="*/ 1525156 h 1937862"/>
              <a:gd name="connsiteX10" fmla="*/ 2913281 w 2915734"/>
              <a:gd name="connsiteY10" fmla="*/ 1198584 h 1937862"/>
              <a:gd name="connsiteX11" fmla="*/ 2874092 w 2915734"/>
              <a:gd name="connsiteY11" fmla="*/ 780573 h 1937862"/>
              <a:gd name="connsiteX12" fmla="*/ 2678150 w 2915734"/>
              <a:gd name="connsiteY12" fmla="*/ 427876 h 1937862"/>
              <a:gd name="connsiteX13" fmla="*/ 2364641 w 2915734"/>
              <a:gd name="connsiteY13" fmla="*/ 205807 h 1937862"/>
              <a:gd name="connsiteX14" fmla="*/ 1946630 w 2915734"/>
              <a:gd name="connsiteY14" fmla="*/ 75179 h 1937862"/>
              <a:gd name="connsiteX15" fmla="*/ 1319612 w 2915734"/>
              <a:gd name="connsiteY15" fmla="*/ 9864 h 1937862"/>
              <a:gd name="connsiteX16" fmla="*/ 979978 w 2915734"/>
              <a:gd name="connsiteY16" fmla="*/ 9864 h 1937862"/>
              <a:gd name="connsiteX17" fmla="*/ 601155 w 2915734"/>
              <a:gd name="connsiteY17" fmla="*/ 62115 h 1937862"/>
              <a:gd name="connsiteX18" fmla="*/ 352961 w 2915734"/>
              <a:gd name="connsiteY18" fmla="*/ 192744 h 1937862"/>
              <a:gd name="connsiteX0" fmla="*/ 352961 w 2921445"/>
              <a:gd name="connsiteY0" fmla="*/ 192744 h 1938828"/>
              <a:gd name="connsiteX1" fmla="*/ 104767 w 2921445"/>
              <a:gd name="connsiteY1" fmla="*/ 467065 h 1938828"/>
              <a:gd name="connsiteX2" fmla="*/ 264 w 2921445"/>
              <a:gd name="connsiteY2" fmla="*/ 950390 h 1938828"/>
              <a:gd name="connsiteX3" fmla="*/ 130891 w 2921445"/>
              <a:gd name="connsiteY3" fmla="*/ 1368401 h 1938828"/>
              <a:gd name="connsiteX4" fmla="*/ 509716 w 2921445"/>
              <a:gd name="connsiteY4" fmla="*/ 1721099 h 1938828"/>
              <a:gd name="connsiteX5" fmla="*/ 993041 w 2921445"/>
              <a:gd name="connsiteY5" fmla="*/ 1838664 h 1938828"/>
              <a:gd name="connsiteX6" fmla="*/ 1528618 w 2921445"/>
              <a:gd name="connsiteY6" fmla="*/ 1917041 h 1938828"/>
              <a:gd name="connsiteX7" fmla="*/ 2077258 w 2921445"/>
              <a:gd name="connsiteY7" fmla="*/ 1930104 h 1938828"/>
              <a:gd name="connsiteX8" fmla="*/ 2586709 w 2921445"/>
              <a:gd name="connsiteY8" fmla="*/ 1799476 h 1938828"/>
              <a:gd name="connsiteX9" fmla="*/ 2887155 w 2921445"/>
              <a:gd name="connsiteY9" fmla="*/ 1525156 h 1938828"/>
              <a:gd name="connsiteX10" fmla="*/ 2913281 w 2921445"/>
              <a:gd name="connsiteY10" fmla="*/ 1198584 h 1938828"/>
              <a:gd name="connsiteX11" fmla="*/ 2874092 w 2921445"/>
              <a:gd name="connsiteY11" fmla="*/ 780573 h 1938828"/>
              <a:gd name="connsiteX12" fmla="*/ 2678150 w 2921445"/>
              <a:gd name="connsiteY12" fmla="*/ 427876 h 1938828"/>
              <a:gd name="connsiteX13" fmla="*/ 2364641 w 2921445"/>
              <a:gd name="connsiteY13" fmla="*/ 205807 h 1938828"/>
              <a:gd name="connsiteX14" fmla="*/ 1946630 w 2921445"/>
              <a:gd name="connsiteY14" fmla="*/ 75179 h 1938828"/>
              <a:gd name="connsiteX15" fmla="*/ 1319612 w 2921445"/>
              <a:gd name="connsiteY15" fmla="*/ 9864 h 1938828"/>
              <a:gd name="connsiteX16" fmla="*/ 979978 w 2921445"/>
              <a:gd name="connsiteY16" fmla="*/ 9864 h 1938828"/>
              <a:gd name="connsiteX17" fmla="*/ 601155 w 2921445"/>
              <a:gd name="connsiteY17" fmla="*/ 62115 h 1938828"/>
              <a:gd name="connsiteX18" fmla="*/ 352961 w 2921445"/>
              <a:gd name="connsiteY18" fmla="*/ 192744 h 1938828"/>
              <a:gd name="connsiteX0" fmla="*/ 352961 w 2915245"/>
              <a:gd name="connsiteY0" fmla="*/ 192744 h 1938828"/>
              <a:gd name="connsiteX1" fmla="*/ 104767 w 2915245"/>
              <a:gd name="connsiteY1" fmla="*/ 467065 h 1938828"/>
              <a:gd name="connsiteX2" fmla="*/ 264 w 2915245"/>
              <a:gd name="connsiteY2" fmla="*/ 950390 h 1938828"/>
              <a:gd name="connsiteX3" fmla="*/ 130891 w 2915245"/>
              <a:gd name="connsiteY3" fmla="*/ 1368401 h 1938828"/>
              <a:gd name="connsiteX4" fmla="*/ 509716 w 2915245"/>
              <a:gd name="connsiteY4" fmla="*/ 1721099 h 1938828"/>
              <a:gd name="connsiteX5" fmla="*/ 993041 w 2915245"/>
              <a:gd name="connsiteY5" fmla="*/ 1838664 h 1938828"/>
              <a:gd name="connsiteX6" fmla="*/ 1528618 w 2915245"/>
              <a:gd name="connsiteY6" fmla="*/ 1917041 h 1938828"/>
              <a:gd name="connsiteX7" fmla="*/ 2077258 w 2915245"/>
              <a:gd name="connsiteY7" fmla="*/ 1930104 h 1938828"/>
              <a:gd name="connsiteX8" fmla="*/ 2586709 w 2915245"/>
              <a:gd name="connsiteY8" fmla="*/ 1799476 h 1938828"/>
              <a:gd name="connsiteX9" fmla="*/ 2874093 w 2915245"/>
              <a:gd name="connsiteY9" fmla="*/ 1407590 h 1938828"/>
              <a:gd name="connsiteX10" fmla="*/ 2913281 w 2915245"/>
              <a:gd name="connsiteY10" fmla="*/ 1198584 h 1938828"/>
              <a:gd name="connsiteX11" fmla="*/ 2874092 w 2915245"/>
              <a:gd name="connsiteY11" fmla="*/ 780573 h 1938828"/>
              <a:gd name="connsiteX12" fmla="*/ 2678150 w 2915245"/>
              <a:gd name="connsiteY12" fmla="*/ 427876 h 1938828"/>
              <a:gd name="connsiteX13" fmla="*/ 2364641 w 2915245"/>
              <a:gd name="connsiteY13" fmla="*/ 205807 h 1938828"/>
              <a:gd name="connsiteX14" fmla="*/ 1946630 w 2915245"/>
              <a:gd name="connsiteY14" fmla="*/ 75179 h 1938828"/>
              <a:gd name="connsiteX15" fmla="*/ 1319612 w 2915245"/>
              <a:gd name="connsiteY15" fmla="*/ 9864 h 1938828"/>
              <a:gd name="connsiteX16" fmla="*/ 979978 w 2915245"/>
              <a:gd name="connsiteY16" fmla="*/ 9864 h 1938828"/>
              <a:gd name="connsiteX17" fmla="*/ 601155 w 2915245"/>
              <a:gd name="connsiteY17" fmla="*/ 62115 h 1938828"/>
              <a:gd name="connsiteX18" fmla="*/ 352961 w 2915245"/>
              <a:gd name="connsiteY18" fmla="*/ 192744 h 1938828"/>
              <a:gd name="connsiteX0" fmla="*/ 352961 w 2913857"/>
              <a:gd name="connsiteY0" fmla="*/ 192744 h 1938828"/>
              <a:gd name="connsiteX1" fmla="*/ 104767 w 2913857"/>
              <a:gd name="connsiteY1" fmla="*/ 467065 h 1938828"/>
              <a:gd name="connsiteX2" fmla="*/ 264 w 2913857"/>
              <a:gd name="connsiteY2" fmla="*/ 950390 h 1938828"/>
              <a:gd name="connsiteX3" fmla="*/ 130891 w 2913857"/>
              <a:gd name="connsiteY3" fmla="*/ 1368401 h 1938828"/>
              <a:gd name="connsiteX4" fmla="*/ 509716 w 2913857"/>
              <a:gd name="connsiteY4" fmla="*/ 1721099 h 1938828"/>
              <a:gd name="connsiteX5" fmla="*/ 993041 w 2913857"/>
              <a:gd name="connsiteY5" fmla="*/ 1838664 h 1938828"/>
              <a:gd name="connsiteX6" fmla="*/ 1528618 w 2913857"/>
              <a:gd name="connsiteY6" fmla="*/ 1917041 h 1938828"/>
              <a:gd name="connsiteX7" fmla="*/ 2077258 w 2913857"/>
              <a:gd name="connsiteY7" fmla="*/ 1930104 h 1938828"/>
              <a:gd name="connsiteX8" fmla="*/ 2586709 w 2913857"/>
              <a:gd name="connsiteY8" fmla="*/ 1799476 h 1938828"/>
              <a:gd name="connsiteX9" fmla="*/ 2861030 w 2913857"/>
              <a:gd name="connsiteY9" fmla="*/ 1499030 h 1938828"/>
              <a:gd name="connsiteX10" fmla="*/ 2913281 w 2913857"/>
              <a:gd name="connsiteY10" fmla="*/ 1198584 h 1938828"/>
              <a:gd name="connsiteX11" fmla="*/ 2874092 w 2913857"/>
              <a:gd name="connsiteY11" fmla="*/ 780573 h 1938828"/>
              <a:gd name="connsiteX12" fmla="*/ 2678150 w 2913857"/>
              <a:gd name="connsiteY12" fmla="*/ 427876 h 1938828"/>
              <a:gd name="connsiteX13" fmla="*/ 2364641 w 2913857"/>
              <a:gd name="connsiteY13" fmla="*/ 205807 h 1938828"/>
              <a:gd name="connsiteX14" fmla="*/ 1946630 w 2913857"/>
              <a:gd name="connsiteY14" fmla="*/ 75179 h 1938828"/>
              <a:gd name="connsiteX15" fmla="*/ 1319612 w 2913857"/>
              <a:gd name="connsiteY15" fmla="*/ 9864 h 1938828"/>
              <a:gd name="connsiteX16" fmla="*/ 979978 w 2913857"/>
              <a:gd name="connsiteY16" fmla="*/ 9864 h 1938828"/>
              <a:gd name="connsiteX17" fmla="*/ 601155 w 2913857"/>
              <a:gd name="connsiteY17" fmla="*/ 62115 h 1938828"/>
              <a:gd name="connsiteX18" fmla="*/ 352961 w 2913857"/>
              <a:gd name="connsiteY18" fmla="*/ 192744 h 1938828"/>
              <a:gd name="connsiteX0" fmla="*/ 352961 w 2913857"/>
              <a:gd name="connsiteY0" fmla="*/ 192744 h 1954965"/>
              <a:gd name="connsiteX1" fmla="*/ 104767 w 2913857"/>
              <a:gd name="connsiteY1" fmla="*/ 467065 h 1954965"/>
              <a:gd name="connsiteX2" fmla="*/ 264 w 2913857"/>
              <a:gd name="connsiteY2" fmla="*/ 950390 h 1954965"/>
              <a:gd name="connsiteX3" fmla="*/ 130891 w 2913857"/>
              <a:gd name="connsiteY3" fmla="*/ 1368401 h 1954965"/>
              <a:gd name="connsiteX4" fmla="*/ 509716 w 2913857"/>
              <a:gd name="connsiteY4" fmla="*/ 1721099 h 1954965"/>
              <a:gd name="connsiteX5" fmla="*/ 993041 w 2913857"/>
              <a:gd name="connsiteY5" fmla="*/ 1838664 h 1954965"/>
              <a:gd name="connsiteX6" fmla="*/ 1528618 w 2913857"/>
              <a:gd name="connsiteY6" fmla="*/ 1917041 h 1954965"/>
              <a:gd name="connsiteX7" fmla="*/ 2077258 w 2913857"/>
              <a:gd name="connsiteY7" fmla="*/ 1930104 h 1954965"/>
              <a:gd name="connsiteX8" fmla="*/ 2566568 w 2913857"/>
              <a:gd name="connsiteY8" fmla="*/ 1581496 h 1954965"/>
              <a:gd name="connsiteX9" fmla="*/ 2861030 w 2913857"/>
              <a:gd name="connsiteY9" fmla="*/ 1499030 h 1954965"/>
              <a:gd name="connsiteX10" fmla="*/ 2913281 w 2913857"/>
              <a:gd name="connsiteY10" fmla="*/ 1198584 h 1954965"/>
              <a:gd name="connsiteX11" fmla="*/ 2874092 w 2913857"/>
              <a:gd name="connsiteY11" fmla="*/ 780573 h 1954965"/>
              <a:gd name="connsiteX12" fmla="*/ 2678150 w 2913857"/>
              <a:gd name="connsiteY12" fmla="*/ 427876 h 1954965"/>
              <a:gd name="connsiteX13" fmla="*/ 2364641 w 2913857"/>
              <a:gd name="connsiteY13" fmla="*/ 205807 h 1954965"/>
              <a:gd name="connsiteX14" fmla="*/ 1946630 w 2913857"/>
              <a:gd name="connsiteY14" fmla="*/ 75179 h 1954965"/>
              <a:gd name="connsiteX15" fmla="*/ 1319612 w 2913857"/>
              <a:gd name="connsiteY15" fmla="*/ 9864 h 1954965"/>
              <a:gd name="connsiteX16" fmla="*/ 979978 w 2913857"/>
              <a:gd name="connsiteY16" fmla="*/ 9864 h 1954965"/>
              <a:gd name="connsiteX17" fmla="*/ 601155 w 2913857"/>
              <a:gd name="connsiteY17" fmla="*/ 62115 h 1954965"/>
              <a:gd name="connsiteX18" fmla="*/ 352961 w 2913857"/>
              <a:gd name="connsiteY18" fmla="*/ 192744 h 1954965"/>
              <a:gd name="connsiteX0" fmla="*/ 352961 w 2913857"/>
              <a:gd name="connsiteY0" fmla="*/ 192744 h 1919473"/>
              <a:gd name="connsiteX1" fmla="*/ 104767 w 2913857"/>
              <a:gd name="connsiteY1" fmla="*/ 467065 h 1919473"/>
              <a:gd name="connsiteX2" fmla="*/ 264 w 2913857"/>
              <a:gd name="connsiteY2" fmla="*/ 950390 h 1919473"/>
              <a:gd name="connsiteX3" fmla="*/ 130891 w 2913857"/>
              <a:gd name="connsiteY3" fmla="*/ 1368401 h 1919473"/>
              <a:gd name="connsiteX4" fmla="*/ 509716 w 2913857"/>
              <a:gd name="connsiteY4" fmla="*/ 1721099 h 1919473"/>
              <a:gd name="connsiteX5" fmla="*/ 993041 w 2913857"/>
              <a:gd name="connsiteY5" fmla="*/ 1838664 h 1919473"/>
              <a:gd name="connsiteX6" fmla="*/ 1528618 w 2913857"/>
              <a:gd name="connsiteY6" fmla="*/ 1917041 h 1919473"/>
              <a:gd name="connsiteX7" fmla="*/ 1956408 w 2913857"/>
              <a:gd name="connsiteY7" fmla="*/ 1746541 h 1919473"/>
              <a:gd name="connsiteX8" fmla="*/ 2566568 w 2913857"/>
              <a:gd name="connsiteY8" fmla="*/ 1581496 h 1919473"/>
              <a:gd name="connsiteX9" fmla="*/ 2861030 w 2913857"/>
              <a:gd name="connsiteY9" fmla="*/ 1499030 h 1919473"/>
              <a:gd name="connsiteX10" fmla="*/ 2913281 w 2913857"/>
              <a:gd name="connsiteY10" fmla="*/ 1198584 h 1919473"/>
              <a:gd name="connsiteX11" fmla="*/ 2874092 w 2913857"/>
              <a:gd name="connsiteY11" fmla="*/ 780573 h 1919473"/>
              <a:gd name="connsiteX12" fmla="*/ 2678150 w 2913857"/>
              <a:gd name="connsiteY12" fmla="*/ 427876 h 1919473"/>
              <a:gd name="connsiteX13" fmla="*/ 2364641 w 2913857"/>
              <a:gd name="connsiteY13" fmla="*/ 205807 h 1919473"/>
              <a:gd name="connsiteX14" fmla="*/ 1946630 w 2913857"/>
              <a:gd name="connsiteY14" fmla="*/ 75179 h 1919473"/>
              <a:gd name="connsiteX15" fmla="*/ 1319612 w 2913857"/>
              <a:gd name="connsiteY15" fmla="*/ 9864 h 1919473"/>
              <a:gd name="connsiteX16" fmla="*/ 979978 w 2913857"/>
              <a:gd name="connsiteY16" fmla="*/ 9864 h 1919473"/>
              <a:gd name="connsiteX17" fmla="*/ 601155 w 2913857"/>
              <a:gd name="connsiteY17" fmla="*/ 62115 h 1919473"/>
              <a:gd name="connsiteX18" fmla="*/ 352961 w 2913857"/>
              <a:gd name="connsiteY18" fmla="*/ 192744 h 1919473"/>
              <a:gd name="connsiteX0" fmla="*/ 352961 w 2913857"/>
              <a:gd name="connsiteY0" fmla="*/ 192744 h 1838664"/>
              <a:gd name="connsiteX1" fmla="*/ 104767 w 2913857"/>
              <a:gd name="connsiteY1" fmla="*/ 467065 h 1838664"/>
              <a:gd name="connsiteX2" fmla="*/ 264 w 2913857"/>
              <a:gd name="connsiteY2" fmla="*/ 950390 h 1838664"/>
              <a:gd name="connsiteX3" fmla="*/ 130891 w 2913857"/>
              <a:gd name="connsiteY3" fmla="*/ 1368401 h 1838664"/>
              <a:gd name="connsiteX4" fmla="*/ 509716 w 2913857"/>
              <a:gd name="connsiteY4" fmla="*/ 1721099 h 1838664"/>
              <a:gd name="connsiteX5" fmla="*/ 993041 w 2913857"/>
              <a:gd name="connsiteY5" fmla="*/ 1838664 h 1838664"/>
              <a:gd name="connsiteX6" fmla="*/ 1347343 w 2913857"/>
              <a:gd name="connsiteY6" fmla="*/ 1802314 h 1838664"/>
              <a:gd name="connsiteX7" fmla="*/ 1956408 w 2913857"/>
              <a:gd name="connsiteY7" fmla="*/ 1746541 h 1838664"/>
              <a:gd name="connsiteX8" fmla="*/ 2566568 w 2913857"/>
              <a:gd name="connsiteY8" fmla="*/ 1581496 h 1838664"/>
              <a:gd name="connsiteX9" fmla="*/ 2861030 w 2913857"/>
              <a:gd name="connsiteY9" fmla="*/ 1499030 h 1838664"/>
              <a:gd name="connsiteX10" fmla="*/ 2913281 w 2913857"/>
              <a:gd name="connsiteY10" fmla="*/ 1198584 h 1838664"/>
              <a:gd name="connsiteX11" fmla="*/ 2874092 w 2913857"/>
              <a:gd name="connsiteY11" fmla="*/ 780573 h 1838664"/>
              <a:gd name="connsiteX12" fmla="*/ 2678150 w 2913857"/>
              <a:gd name="connsiteY12" fmla="*/ 427876 h 1838664"/>
              <a:gd name="connsiteX13" fmla="*/ 2364641 w 2913857"/>
              <a:gd name="connsiteY13" fmla="*/ 205807 h 1838664"/>
              <a:gd name="connsiteX14" fmla="*/ 1946630 w 2913857"/>
              <a:gd name="connsiteY14" fmla="*/ 75179 h 1838664"/>
              <a:gd name="connsiteX15" fmla="*/ 1319612 w 2913857"/>
              <a:gd name="connsiteY15" fmla="*/ 9864 h 1838664"/>
              <a:gd name="connsiteX16" fmla="*/ 979978 w 2913857"/>
              <a:gd name="connsiteY16" fmla="*/ 9864 h 1838664"/>
              <a:gd name="connsiteX17" fmla="*/ 601155 w 2913857"/>
              <a:gd name="connsiteY17" fmla="*/ 62115 h 1838664"/>
              <a:gd name="connsiteX18" fmla="*/ 352961 w 2913857"/>
              <a:gd name="connsiteY18" fmla="*/ 192744 h 1838664"/>
              <a:gd name="connsiteX0" fmla="*/ 352961 w 2919257"/>
              <a:gd name="connsiteY0" fmla="*/ 192744 h 1838664"/>
              <a:gd name="connsiteX1" fmla="*/ 104767 w 2919257"/>
              <a:gd name="connsiteY1" fmla="*/ 467065 h 1838664"/>
              <a:gd name="connsiteX2" fmla="*/ 264 w 2919257"/>
              <a:gd name="connsiteY2" fmla="*/ 950390 h 1838664"/>
              <a:gd name="connsiteX3" fmla="*/ 130891 w 2919257"/>
              <a:gd name="connsiteY3" fmla="*/ 1368401 h 1838664"/>
              <a:gd name="connsiteX4" fmla="*/ 509716 w 2919257"/>
              <a:gd name="connsiteY4" fmla="*/ 1721099 h 1838664"/>
              <a:gd name="connsiteX5" fmla="*/ 993041 w 2919257"/>
              <a:gd name="connsiteY5" fmla="*/ 1838664 h 1838664"/>
              <a:gd name="connsiteX6" fmla="*/ 1347343 w 2919257"/>
              <a:gd name="connsiteY6" fmla="*/ 1802314 h 1838664"/>
              <a:gd name="connsiteX7" fmla="*/ 1956408 w 2919257"/>
              <a:gd name="connsiteY7" fmla="*/ 1746541 h 1838664"/>
              <a:gd name="connsiteX8" fmla="*/ 2566568 w 2919257"/>
              <a:gd name="connsiteY8" fmla="*/ 1581496 h 1838664"/>
              <a:gd name="connsiteX9" fmla="*/ 2780464 w 2919257"/>
              <a:gd name="connsiteY9" fmla="*/ 1372830 h 1838664"/>
              <a:gd name="connsiteX10" fmla="*/ 2913281 w 2919257"/>
              <a:gd name="connsiteY10" fmla="*/ 1198584 h 1838664"/>
              <a:gd name="connsiteX11" fmla="*/ 2874092 w 2919257"/>
              <a:gd name="connsiteY11" fmla="*/ 780573 h 1838664"/>
              <a:gd name="connsiteX12" fmla="*/ 2678150 w 2919257"/>
              <a:gd name="connsiteY12" fmla="*/ 427876 h 1838664"/>
              <a:gd name="connsiteX13" fmla="*/ 2364641 w 2919257"/>
              <a:gd name="connsiteY13" fmla="*/ 205807 h 1838664"/>
              <a:gd name="connsiteX14" fmla="*/ 1946630 w 2919257"/>
              <a:gd name="connsiteY14" fmla="*/ 75179 h 1838664"/>
              <a:gd name="connsiteX15" fmla="*/ 1319612 w 2919257"/>
              <a:gd name="connsiteY15" fmla="*/ 9864 h 1838664"/>
              <a:gd name="connsiteX16" fmla="*/ 979978 w 2919257"/>
              <a:gd name="connsiteY16" fmla="*/ 9864 h 1838664"/>
              <a:gd name="connsiteX17" fmla="*/ 601155 w 2919257"/>
              <a:gd name="connsiteY17" fmla="*/ 62115 h 1838664"/>
              <a:gd name="connsiteX18" fmla="*/ 352961 w 2919257"/>
              <a:gd name="connsiteY18" fmla="*/ 192744 h 1838664"/>
              <a:gd name="connsiteX0" fmla="*/ 352961 w 2919257"/>
              <a:gd name="connsiteY0" fmla="*/ 192744 h 1849414"/>
              <a:gd name="connsiteX1" fmla="*/ 104767 w 2919257"/>
              <a:gd name="connsiteY1" fmla="*/ 467065 h 1849414"/>
              <a:gd name="connsiteX2" fmla="*/ 264 w 2919257"/>
              <a:gd name="connsiteY2" fmla="*/ 950390 h 1849414"/>
              <a:gd name="connsiteX3" fmla="*/ 130891 w 2919257"/>
              <a:gd name="connsiteY3" fmla="*/ 1368401 h 1849414"/>
              <a:gd name="connsiteX4" fmla="*/ 268015 w 2919257"/>
              <a:gd name="connsiteY4" fmla="*/ 1594899 h 1849414"/>
              <a:gd name="connsiteX5" fmla="*/ 993041 w 2919257"/>
              <a:gd name="connsiteY5" fmla="*/ 1838664 h 1849414"/>
              <a:gd name="connsiteX6" fmla="*/ 1347343 w 2919257"/>
              <a:gd name="connsiteY6" fmla="*/ 1802314 h 1849414"/>
              <a:gd name="connsiteX7" fmla="*/ 1956408 w 2919257"/>
              <a:gd name="connsiteY7" fmla="*/ 1746541 h 1849414"/>
              <a:gd name="connsiteX8" fmla="*/ 2566568 w 2919257"/>
              <a:gd name="connsiteY8" fmla="*/ 1581496 h 1849414"/>
              <a:gd name="connsiteX9" fmla="*/ 2780464 w 2919257"/>
              <a:gd name="connsiteY9" fmla="*/ 1372830 h 1849414"/>
              <a:gd name="connsiteX10" fmla="*/ 2913281 w 2919257"/>
              <a:gd name="connsiteY10" fmla="*/ 1198584 h 1849414"/>
              <a:gd name="connsiteX11" fmla="*/ 2874092 w 2919257"/>
              <a:gd name="connsiteY11" fmla="*/ 780573 h 1849414"/>
              <a:gd name="connsiteX12" fmla="*/ 2678150 w 2919257"/>
              <a:gd name="connsiteY12" fmla="*/ 427876 h 1849414"/>
              <a:gd name="connsiteX13" fmla="*/ 2364641 w 2919257"/>
              <a:gd name="connsiteY13" fmla="*/ 205807 h 1849414"/>
              <a:gd name="connsiteX14" fmla="*/ 1946630 w 2919257"/>
              <a:gd name="connsiteY14" fmla="*/ 75179 h 1849414"/>
              <a:gd name="connsiteX15" fmla="*/ 1319612 w 2919257"/>
              <a:gd name="connsiteY15" fmla="*/ 9864 h 1849414"/>
              <a:gd name="connsiteX16" fmla="*/ 979978 w 2919257"/>
              <a:gd name="connsiteY16" fmla="*/ 9864 h 1849414"/>
              <a:gd name="connsiteX17" fmla="*/ 601155 w 2919257"/>
              <a:gd name="connsiteY17" fmla="*/ 62115 h 1849414"/>
              <a:gd name="connsiteX18" fmla="*/ 352961 w 2919257"/>
              <a:gd name="connsiteY18" fmla="*/ 192744 h 1849414"/>
              <a:gd name="connsiteX0" fmla="*/ 352961 w 2919257"/>
              <a:gd name="connsiteY0" fmla="*/ 192744 h 1803762"/>
              <a:gd name="connsiteX1" fmla="*/ 104767 w 2919257"/>
              <a:gd name="connsiteY1" fmla="*/ 467065 h 1803762"/>
              <a:gd name="connsiteX2" fmla="*/ 264 w 2919257"/>
              <a:gd name="connsiteY2" fmla="*/ 950390 h 1803762"/>
              <a:gd name="connsiteX3" fmla="*/ 130891 w 2919257"/>
              <a:gd name="connsiteY3" fmla="*/ 1368401 h 1803762"/>
              <a:gd name="connsiteX4" fmla="*/ 268015 w 2919257"/>
              <a:gd name="connsiteY4" fmla="*/ 1594899 h 1803762"/>
              <a:gd name="connsiteX5" fmla="*/ 771482 w 2919257"/>
              <a:gd name="connsiteY5" fmla="*/ 1769828 h 1803762"/>
              <a:gd name="connsiteX6" fmla="*/ 1347343 w 2919257"/>
              <a:gd name="connsiteY6" fmla="*/ 1802314 h 1803762"/>
              <a:gd name="connsiteX7" fmla="*/ 1956408 w 2919257"/>
              <a:gd name="connsiteY7" fmla="*/ 1746541 h 1803762"/>
              <a:gd name="connsiteX8" fmla="*/ 2566568 w 2919257"/>
              <a:gd name="connsiteY8" fmla="*/ 1581496 h 1803762"/>
              <a:gd name="connsiteX9" fmla="*/ 2780464 w 2919257"/>
              <a:gd name="connsiteY9" fmla="*/ 1372830 h 1803762"/>
              <a:gd name="connsiteX10" fmla="*/ 2913281 w 2919257"/>
              <a:gd name="connsiteY10" fmla="*/ 1198584 h 1803762"/>
              <a:gd name="connsiteX11" fmla="*/ 2874092 w 2919257"/>
              <a:gd name="connsiteY11" fmla="*/ 780573 h 1803762"/>
              <a:gd name="connsiteX12" fmla="*/ 2678150 w 2919257"/>
              <a:gd name="connsiteY12" fmla="*/ 427876 h 1803762"/>
              <a:gd name="connsiteX13" fmla="*/ 2364641 w 2919257"/>
              <a:gd name="connsiteY13" fmla="*/ 205807 h 1803762"/>
              <a:gd name="connsiteX14" fmla="*/ 1946630 w 2919257"/>
              <a:gd name="connsiteY14" fmla="*/ 75179 h 1803762"/>
              <a:gd name="connsiteX15" fmla="*/ 1319612 w 2919257"/>
              <a:gd name="connsiteY15" fmla="*/ 9864 h 1803762"/>
              <a:gd name="connsiteX16" fmla="*/ 979978 w 2919257"/>
              <a:gd name="connsiteY16" fmla="*/ 9864 h 1803762"/>
              <a:gd name="connsiteX17" fmla="*/ 601155 w 2919257"/>
              <a:gd name="connsiteY17" fmla="*/ 62115 h 1803762"/>
              <a:gd name="connsiteX18" fmla="*/ 352961 w 2919257"/>
              <a:gd name="connsiteY18" fmla="*/ 192744 h 1803762"/>
              <a:gd name="connsiteX0" fmla="*/ 352961 w 2919257"/>
              <a:gd name="connsiteY0" fmla="*/ 192744 h 1804293"/>
              <a:gd name="connsiteX1" fmla="*/ 104767 w 2919257"/>
              <a:gd name="connsiteY1" fmla="*/ 467065 h 1804293"/>
              <a:gd name="connsiteX2" fmla="*/ 264 w 2919257"/>
              <a:gd name="connsiteY2" fmla="*/ 950390 h 1804293"/>
              <a:gd name="connsiteX3" fmla="*/ 130891 w 2919257"/>
              <a:gd name="connsiteY3" fmla="*/ 1368401 h 1804293"/>
              <a:gd name="connsiteX4" fmla="*/ 348581 w 2919257"/>
              <a:gd name="connsiteY4" fmla="*/ 1571954 h 1804293"/>
              <a:gd name="connsiteX5" fmla="*/ 771482 w 2919257"/>
              <a:gd name="connsiteY5" fmla="*/ 1769828 h 1804293"/>
              <a:gd name="connsiteX6" fmla="*/ 1347343 w 2919257"/>
              <a:gd name="connsiteY6" fmla="*/ 1802314 h 1804293"/>
              <a:gd name="connsiteX7" fmla="*/ 1956408 w 2919257"/>
              <a:gd name="connsiteY7" fmla="*/ 1746541 h 1804293"/>
              <a:gd name="connsiteX8" fmla="*/ 2566568 w 2919257"/>
              <a:gd name="connsiteY8" fmla="*/ 1581496 h 1804293"/>
              <a:gd name="connsiteX9" fmla="*/ 2780464 w 2919257"/>
              <a:gd name="connsiteY9" fmla="*/ 1372830 h 1804293"/>
              <a:gd name="connsiteX10" fmla="*/ 2913281 w 2919257"/>
              <a:gd name="connsiteY10" fmla="*/ 1198584 h 1804293"/>
              <a:gd name="connsiteX11" fmla="*/ 2874092 w 2919257"/>
              <a:gd name="connsiteY11" fmla="*/ 780573 h 1804293"/>
              <a:gd name="connsiteX12" fmla="*/ 2678150 w 2919257"/>
              <a:gd name="connsiteY12" fmla="*/ 427876 h 1804293"/>
              <a:gd name="connsiteX13" fmla="*/ 2364641 w 2919257"/>
              <a:gd name="connsiteY13" fmla="*/ 205807 h 1804293"/>
              <a:gd name="connsiteX14" fmla="*/ 1946630 w 2919257"/>
              <a:gd name="connsiteY14" fmla="*/ 75179 h 1804293"/>
              <a:gd name="connsiteX15" fmla="*/ 1319612 w 2919257"/>
              <a:gd name="connsiteY15" fmla="*/ 9864 h 1804293"/>
              <a:gd name="connsiteX16" fmla="*/ 979978 w 2919257"/>
              <a:gd name="connsiteY16" fmla="*/ 9864 h 1804293"/>
              <a:gd name="connsiteX17" fmla="*/ 601155 w 2919257"/>
              <a:gd name="connsiteY17" fmla="*/ 62115 h 1804293"/>
              <a:gd name="connsiteX18" fmla="*/ 352961 w 2919257"/>
              <a:gd name="connsiteY18" fmla="*/ 192744 h 1804293"/>
              <a:gd name="connsiteX0" fmla="*/ 356905 w 2923201"/>
              <a:gd name="connsiteY0" fmla="*/ 192744 h 1804293"/>
              <a:gd name="connsiteX1" fmla="*/ 108711 w 2923201"/>
              <a:gd name="connsiteY1" fmla="*/ 467065 h 1804293"/>
              <a:gd name="connsiteX2" fmla="*/ 4208 w 2923201"/>
              <a:gd name="connsiteY2" fmla="*/ 950390 h 1804293"/>
              <a:gd name="connsiteX3" fmla="*/ 54269 w 2923201"/>
              <a:gd name="connsiteY3" fmla="*/ 1311038 h 1804293"/>
              <a:gd name="connsiteX4" fmla="*/ 352525 w 2923201"/>
              <a:gd name="connsiteY4" fmla="*/ 1571954 h 1804293"/>
              <a:gd name="connsiteX5" fmla="*/ 775426 w 2923201"/>
              <a:gd name="connsiteY5" fmla="*/ 1769828 h 1804293"/>
              <a:gd name="connsiteX6" fmla="*/ 1351287 w 2923201"/>
              <a:gd name="connsiteY6" fmla="*/ 1802314 h 1804293"/>
              <a:gd name="connsiteX7" fmla="*/ 1960352 w 2923201"/>
              <a:gd name="connsiteY7" fmla="*/ 1746541 h 1804293"/>
              <a:gd name="connsiteX8" fmla="*/ 2570512 w 2923201"/>
              <a:gd name="connsiteY8" fmla="*/ 1581496 h 1804293"/>
              <a:gd name="connsiteX9" fmla="*/ 2784408 w 2923201"/>
              <a:gd name="connsiteY9" fmla="*/ 1372830 h 1804293"/>
              <a:gd name="connsiteX10" fmla="*/ 2917225 w 2923201"/>
              <a:gd name="connsiteY10" fmla="*/ 1198584 h 1804293"/>
              <a:gd name="connsiteX11" fmla="*/ 2878036 w 2923201"/>
              <a:gd name="connsiteY11" fmla="*/ 780573 h 1804293"/>
              <a:gd name="connsiteX12" fmla="*/ 2682094 w 2923201"/>
              <a:gd name="connsiteY12" fmla="*/ 427876 h 1804293"/>
              <a:gd name="connsiteX13" fmla="*/ 2368585 w 2923201"/>
              <a:gd name="connsiteY13" fmla="*/ 205807 h 1804293"/>
              <a:gd name="connsiteX14" fmla="*/ 1950574 w 2923201"/>
              <a:gd name="connsiteY14" fmla="*/ 75179 h 1804293"/>
              <a:gd name="connsiteX15" fmla="*/ 1323556 w 2923201"/>
              <a:gd name="connsiteY15" fmla="*/ 9864 h 1804293"/>
              <a:gd name="connsiteX16" fmla="*/ 983922 w 2923201"/>
              <a:gd name="connsiteY16" fmla="*/ 9864 h 1804293"/>
              <a:gd name="connsiteX17" fmla="*/ 605099 w 2923201"/>
              <a:gd name="connsiteY17" fmla="*/ 62115 h 1804293"/>
              <a:gd name="connsiteX18" fmla="*/ 356905 w 2923201"/>
              <a:gd name="connsiteY18" fmla="*/ 192744 h 1804293"/>
              <a:gd name="connsiteX0" fmla="*/ 394407 w 2960703"/>
              <a:gd name="connsiteY0" fmla="*/ 192744 h 1804293"/>
              <a:gd name="connsiteX1" fmla="*/ 146213 w 2960703"/>
              <a:gd name="connsiteY1" fmla="*/ 467065 h 1804293"/>
              <a:gd name="connsiteX2" fmla="*/ 1427 w 2960703"/>
              <a:gd name="connsiteY2" fmla="*/ 870081 h 1804293"/>
              <a:gd name="connsiteX3" fmla="*/ 91771 w 2960703"/>
              <a:gd name="connsiteY3" fmla="*/ 1311038 h 1804293"/>
              <a:gd name="connsiteX4" fmla="*/ 390027 w 2960703"/>
              <a:gd name="connsiteY4" fmla="*/ 1571954 h 1804293"/>
              <a:gd name="connsiteX5" fmla="*/ 812928 w 2960703"/>
              <a:gd name="connsiteY5" fmla="*/ 1769828 h 1804293"/>
              <a:gd name="connsiteX6" fmla="*/ 1388789 w 2960703"/>
              <a:gd name="connsiteY6" fmla="*/ 1802314 h 1804293"/>
              <a:gd name="connsiteX7" fmla="*/ 1997854 w 2960703"/>
              <a:gd name="connsiteY7" fmla="*/ 1746541 h 1804293"/>
              <a:gd name="connsiteX8" fmla="*/ 2608014 w 2960703"/>
              <a:gd name="connsiteY8" fmla="*/ 1581496 h 1804293"/>
              <a:gd name="connsiteX9" fmla="*/ 2821910 w 2960703"/>
              <a:gd name="connsiteY9" fmla="*/ 1372830 h 1804293"/>
              <a:gd name="connsiteX10" fmla="*/ 2954727 w 2960703"/>
              <a:gd name="connsiteY10" fmla="*/ 1198584 h 1804293"/>
              <a:gd name="connsiteX11" fmla="*/ 2915538 w 2960703"/>
              <a:gd name="connsiteY11" fmla="*/ 780573 h 1804293"/>
              <a:gd name="connsiteX12" fmla="*/ 2719596 w 2960703"/>
              <a:gd name="connsiteY12" fmla="*/ 427876 h 1804293"/>
              <a:gd name="connsiteX13" fmla="*/ 2406087 w 2960703"/>
              <a:gd name="connsiteY13" fmla="*/ 205807 h 1804293"/>
              <a:gd name="connsiteX14" fmla="*/ 1988076 w 2960703"/>
              <a:gd name="connsiteY14" fmla="*/ 75179 h 1804293"/>
              <a:gd name="connsiteX15" fmla="*/ 1361058 w 2960703"/>
              <a:gd name="connsiteY15" fmla="*/ 9864 h 1804293"/>
              <a:gd name="connsiteX16" fmla="*/ 1021424 w 2960703"/>
              <a:gd name="connsiteY16" fmla="*/ 9864 h 1804293"/>
              <a:gd name="connsiteX17" fmla="*/ 642601 w 2960703"/>
              <a:gd name="connsiteY17" fmla="*/ 62115 h 1804293"/>
              <a:gd name="connsiteX18" fmla="*/ 394407 w 2960703"/>
              <a:gd name="connsiteY18" fmla="*/ 192744 h 1804293"/>
              <a:gd name="connsiteX0" fmla="*/ 394407 w 2944948"/>
              <a:gd name="connsiteY0" fmla="*/ 192744 h 1804293"/>
              <a:gd name="connsiteX1" fmla="*/ 146213 w 2944948"/>
              <a:gd name="connsiteY1" fmla="*/ 467065 h 1804293"/>
              <a:gd name="connsiteX2" fmla="*/ 1427 w 2944948"/>
              <a:gd name="connsiteY2" fmla="*/ 870081 h 1804293"/>
              <a:gd name="connsiteX3" fmla="*/ 91771 w 2944948"/>
              <a:gd name="connsiteY3" fmla="*/ 1311038 h 1804293"/>
              <a:gd name="connsiteX4" fmla="*/ 390027 w 2944948"/>
              <a:gd name="connsiteY4" fmla="*/ 1571954 h 1804293"/>
              <a:gd name="connsiteX5" fmla="*/ 812928 w 2944948"/>
              <a:gd name="connsiteY5" fmla="*/ 1769828 h 1804293"/>
              <a:gd name="connsiteX6" fmla="*/ 1388789 w 2944948"/>
              <a:gd name="connsiteY6" fmla="*/ 1802314 h 1804293"/>
              <a:gd name="connsiteX7" fmla="*/ 1997854 w 2944948"/>
              <a:gd name="connsiteY7" fmla="*/ 1746541 h 1804293"/>
              <a:gd name="connsiteX8" fmla="*/ 2608014 w 2944948"/>
              <a:gd name="connsiteY8" fmla="*/ 1581496 h 1804293"/>
              <a:gd name="connsiteX9" fmla="*/ 2821910 w 2944948"/>
              <a:gd name="connsiteY9" fmla="*/ 1372830 h 1804293"/>
              <a:gd name="connsiteX10" fmla="*/ 2934586 w 2944948"/>
              <a:gd name="connsiteY10" fmla="*/ 1083857 h 1804293"/>
              <a:gd name="connsiteX11" fmla="*/ 2915538 w 2944948"/>
              <a:gd name="connsiteY11" fmla="*/ 780573 h 1804293"/>
              <a:gd name="connsiteX12" fmla="*/ 2719596 w 2944948"/>
              <a:gd name="connsiteY12" fmla="*/ 427876 h 1804293"/>
              <a:gd name="connsiteX13" fmla="*/ 2406087 w 2944948"/>
              <a:gd name="connsiteY13" fmla="*/ 205807 h 1804293"/>
              <a:gd name="connsiteX14" fmla="*/ 1988076 w 2944948"/>
              <a:gd name="connsiteY14" fmla="*/ 75179 h 1804293"/>
              <a:gd name="connsiteX15" fmla="*/ 1361058 w 2944948"/>
              <a:gd name="connsiteY15" fmla="*/ 9864 h 1804293"/>
              <a:gd name="connsiteX16" fmla="*/ 1021424 w 2944948"/>
              <a:gd name="connsiteY16" fmla="*/ 9864 h 1804293"/>
              <a:gd name="connsiteX17" fmla="*/ 642601 w 2944948"/>
              <a:gd name="connsiteY17" fmla="*/ 62115 h 1804293"/>
              <a:gd name="connsiteX18" fmla="*/ 394407 w 2944948"/>
              <a:gd name="connsiteY18" fmla="*/ 192744 h 180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44948" h="1804293">
                <a:moveTo>
                  <a:pt x="394407" y="192744"/>
                </a:moveTo>
                <a:cubicBezTo>
                  <a:pt x="311676" y="260236"/>
                  <a:pt x="211710" y="354176"/>
                  <a:pt x="146213" y="467065"/>
                </a:cubicBezTo>
                <a:cubicBezTo>
                  <a:pt x="80716" y="579954"/>
                  <a:pt x="10501" y="729419"/>
                  <a:pt x="1427" y="870081"/>
                </a:cubicBezTo>
                <a:cubicBezTo>
                  <a:pt x="-7647" y="1010743"/>
                  <a:pt x="27004" y="1194059"/>
                  <a:pt x="91771" y="1311038"/>
                </a:cubicBezTo>
                <a:cubicBezTo>
                  <a:pt x="156538" y="1428017"/>
                  <a:pt x="269834" y="1495489"/>
                  <a:pt x="390027" y="1571954"/>
                </a:cubicBezTo>
                <a:cubicBezTo>
                  <a:pt x="510220" y="1648419"/>
                  <a:pt x="646468" y="1731435"/>
                  <a:pt x="812928" y="1769828"/>
                </a:cubicBezTo>
                <a:cubicBezTo>
                  <a:pt x="979388" y="1808221"/>
                  <a:pt x="1191301" y="1806195"/>
                  <a:pt x="1388789" y="1802314"/>
                </a:cubicBezTo>
                <a:cubicBezTo>
                  <a:pt x="1586277" y="1798433"/>
                  <a:pt x="1794650" y="1783344"/>
                  <a:pt x="1997854" y="1746541"/>
                </a:cubicBezTo>
                <a:cubicBezTo>
                  <a:pt x="2201058" y="1709738"/>
                  <a:pt x="2470671" y="1643781"/>
                  <a:pt x="2608014" y="1581496"/>
                </a:cubicBezTo>
                <a:cubicBezTo>
                  <a:pt x="2745357" y="1519211"/>
                  <a:pt x="2767481" y="1455770"/>
                  <a:pt x="2821910" y="1372830"/>
                </a:cubicBezTo>
                <a:cubicBezTo>
                  <a:pt x="2876339" y="1289890"/>
                  <a:pt x="2918981" y="1182566"/>
                  <a:pt x="2934586" y="1083857"/>
                </a:cubicBezTo>
                <a:cubicBezTo>
                  <a:pt x="2950191" y="985148"/>
                  <a:pt x="2951370" y="889903"/>
                  <a:pt x="2915538" y="780573"/>
                </a:cubicBezTo>
                <a:cubicBezTo>
                  <a:pt x="2879706" y="671243"/>
                  <a:pt x="2804504" y="523670"/>
                  <a:pt x="2719596" y="427876"/>
                </a:cubicBezTo>
                <a:cubicBezTo>
                  <a:pt x="2634688" y="332082"/>
                  <a:pt x="2528007" y="264590"/>
                  <a:pt x="2406087" y="205807"/>
                </a:cubicBezTo>
                <a:cubicBezTo>
                  <a:pt x="2284167" y="147024"/>
                  <a:pt x="2162247" y="107836"/>
                  <a:pt x="1988076" y="75179"/>
                </a:cubicBezTo>
                <a:cubicBezTo>
                  <a:pt x="1813905" y="42522"/>
                  <a:pt x="1522167" y="20750"/>
                  <a:pt x="1361058" y="9864"/>
                </a:cubicBezTo>
                <a:cubicBezTo>
                  <a:pt x="1199949" y="-1022"/>
                  <a:pt x="1158584" y="-5376"/>
                  <a:pt x="1021424" y="9864"/>
                </a:cubicBezTo>
                <a:cubicBezTo>
                  <a:pt x="884264" y="25104"/>
                  <a:pt x="747104" y="31635"/>
                  <a:pt x="642601" y="62115"/>
                </a:cubicBezTo>
                <a:cubicBezTo>
                  <a:pt x="538098" y="92595"/>
                  <a:pt x="477138" y="125252"/>
                  <a:pt x="394407" y="192744"/>
                </a:cubicBez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648744" y="4005064"/>
            <a:ext cx="2305106" cy="2479421"/>
          </a:xfrm>
          <a:custGeom>
            <a:avLst/>
            <a:gdLst>
              <a:gd name="connsiteX0" fmla="*/ 359077 w 3013290"/>
              <a:gd name="connsiteY0" fmla="*/ 192744 h 1930305"/>
              <a:gd name="connsiteX1" fmla="*/ 97820 w 3013290"/>
              <a:gd name="connsiteY1" fmla="*/ 493190 h 1930305"/>
              <a:gd name="connsiteX2" fmla="*/ 6380 w 3013290"/>
              <a:gd name="connsiteY2" fmla="*/ 1041830 h 1930305"/>
              <a:gd name="connsiteX3" fmla="*/ 254574 w 3013290"/>
              <a:gd name="connsiteY3" fmla="*/ 1551282 h 1930305"/>
              <a:gd name="connsiteX4" fmla="*/ 737900 w 3013290"/>
              <a:gd name="connsiteY4" fmla="*/ 1760287 h 1930305"/>
              <a:gd name="connsiteX5" fmla="*/ 1155911 w 3013290"/>
              <a:gd name="connsiteY5" fmla="*/ 1760287 h 1930305"/>
              <a:gd name="connsiteX6" fmla="*/ 1534734 w 3013290"/>
              <a:gd name="connsiteY6" fmla="*/ 1838664 h 1930305"/>
              <a:gd name="connsiteX7" fmla="*/ 2174814 w 3013290"/>
              <a:gd name="connsiteY7" fmla="*/ 1930104 h 1930305"/>
              <a:gd name="connsiteX8" fmla="*/ 2788768 w 3013290"/>
              <a:gd name="connsiteY8" fmla="*/ 1812539 h 1930305"/>
              <a:gd name="connsiteX9" fmla="*/ 2984711 w 3013290"/>
              <a:gd name="connsiteY9" fmla="*/ 1525156 h 1930305"/>
              <a:gd name="connsiteX10" fmla="*/ 3010837 w 3013290"/>
              <a:gd name="connsiteY10" fmla="*/ 1198584 h 1930305"/>
              <a:gd name="connsiteX11" fmla="*/ 2971648 w 3013290"/>
              <a:gd name="connsiteY11" fmla="*/ 780573 h 1930305"/>
              <a:gd name="connsiteX12" fmla="*/ 2775706 w 3013290"/>
              <a:gd name="connsiteY12" fmla="*/ 427876 h 1930305"/>
              <a:gd name="connsiteX13" fmla="*/ 2462197 w 3013290"/>
              <a:gd name="connsiteY13" fmla="*/ 205807 h 1930305"/>
              <a:gd name="connsiteX14" fmla="*/ 2044186 w 3013290"/>
              <a:gd name="connsiteY14" fmla="*/ 75179 h 1930305"/>
              <a:gd name="connsiteX15" fmla="*/ 1417168 w 3013290"/>
              <a:gd name="connsiteY15" fmla="*/ 9864 h 1930305"/>
              <a:gd name="connsiteX16" fmla="*/ 1077534 w 3013290"/>
              <a:gd name="connsiteY16" fmla="*/ 9864 h 1930305"/>
              <a:gd name="connsiteX17" fmla="*/ 594208 w 3013290"/>
              <a:gd name="connsiteY17" fmla="*/ 101304 h 1930305"/>
              <a:gd name="connsiteX18" fmla="*/ 359077 w 3013290"/>
              <a:gd name="connsiteY18" fmla="*/ 192744 h 1930305"/>
              <a:gd name="connsiteX0" fmla="*/ 359077 w 3013290"/>
              <a:gd name="connsiteY0" fmla="*/ 192744 h 1930283"/>
              <a:gd name="connsiteX1" fmla="*/ 97820 w 3013290"/>
              <a:gd name="connsiteY1" fmla="*/ 493190 h 1930283"/>
              <a:gd name="connsiteX2" fmla="*/ 6380 w 3013290"/>
              <a:gd name="connsiteY2" fmla="*/ 1041830 h 1930283"/>
              <a:gd name="connsiteX3" fmla="*/ 254574 w 3013290"/>
              <a:gd name="connsiteY3" fmla="*/ 1551282 h 1930283"/>
              <a:gd name="connsiteX4" fmla="*/ 737900 w 3013290"/>
              <a:gd name="connsiteY4" fmla="*/ 1760287 h 1930283"/>
              <a:gd name="connsiteX5" fmla="*/ 1155911 w 3013290"/>
              <a:gd name="connsiteY5" fmla="*/ 1812538 h 1930283"/>
              <a:gd name="connsiteX6" fmla="*/ 1534734 w 3013290"/>
              <a:gd name="connsiteY6" fmla="*/ 1838664 h 1930283"/>
              <a:gd name="connsiteX7" fmla="*/ 2174814 w 3013290"/>
              <a:gd name="connsiteY7" fmla="*/ 1930104 h 1930283"/>
              <a:gd name="connsiteX8" fmla="*/ 2788768 w 3013290"/>
              <a:gd name="connsiteY8" fmla="*/ 1812539 h 1930283"/>
              <a:gd name="connsiteX9" fmla="*/ 2984711 w 3013290"/>
              <a:gd name="connsiteY9" fmla="*/ 1525156 h 1930283"/>
              <a:gd name="connsiteX10" fmla="*/ 3010837 w 3013290"/>
              <a:gd name="connsiteY10" fmla="*/ 1198584 h 1930283"/>
              <a:gd name="connsiteX11" fmla="*/ 2971648 w 3013290"/>
              <a:gd name="connsiteY11" fmla="*/ 780573 h 1930283"/>
              <a:gd name="connsiteX12" fmla="*/ 2775706 w 3013290"/>
              <a:gd name="connsiteY12" fmla="*/ 427876 h 1930283"/>
              <a:gd name="connsiteX13" fmla="*/ 2462197 w 3013290"/>
              <a:gd name="connsiteY13" fmla="*/ 205807 h 1930283"/>
              <a:gd name="connsiteX14" fmla="*/ 2044186 w 3013290"/>
              <a:gd name="connsiteY14" fmla="*/ 75179 h 1930283"/>
              <a:gd name="connsiteX15" fmla="*/ 1417168 w 3013290"/>
              <a:gd name="connsiteY15" fmla="*/ 9864 h 1930283"/>
              <a:gd name="connsiteX16" fmla="*/ 1077534 w 3013290"/>
              <a:gd name="connsiteY16" fmla="*/ 9864 h 1930283"/>
              <a:gd name="connsiteX17" fmla="*/ 594208 w 3013290"/>
              <a:gd name="connsiteY17" fmla="*/ 101304 h 1930283"/>
              <a:gd name="connsiteX18" fmla="*/ 359077 w 3013290"/>
              <a:gd name="connsiteY18" fmla="*/ 192744 h 1930283"/>
              <a:gd name="connsiteX0" fmla="*/ 359077 w 3013290"/>
              <a:gd name="connsiteY0" fmla="*/ 192744 h 1931824"/>
              <a:gd name="connsiteX1" fmla="*/ 97820 w 3013290"/>
              <a:gd name="connsiteY1" fmla="*/ 493190 h 1931824"/>
              <a:gd name="connsiteX2" fmla="*/ 6380 w 3013290"/>
              <a:gd name="connsiteY2" fmla="*/ 1041830 h 1931824"/>
              <a:gd name="connsiteX3" fmla="*/ 254574 w 3013290"/>
              <a:gd name="connsiteY3" fmla="*/ 1551282 h 1931824"/>
              <a:gd name="connsiteX4" fmla="*/ 737900 w 3013290"/>
              <a:gd name="connsiteY4" fmla="*/ 1760287 h 1931824"/>
              <a:gd name="connsiteX5" fmla="*/ 1155911 w 3013290"/>
              <a:gd name="connsiteY5" fmla="*/ 1812538 h 1931824"/>
              <a:gd name="connsiteX6" fmla="*/ 1534734 w 3013290"/>
              <a:gd name="connsiteY6" fmla="*/ 1877852 h 1931824"/>
              <a:gd name="connsiteX7" fmla="*/ 2174814 w 3013290"/>
              <a:gd name="connsiteY7" fmla="*/ 1930104 h 1931824"/>
              <a:gd name="connsiteX8" fmla="*/ 2788768 w 3013290"/>
              <a:gd name="connsiteY8" fmla="*/ 1812539 h 1931824"/>
              <a:gd name="connsiteX9" fmla="*/ 2984711 w 3013290"/>
              <a:gd name="connsiteY9" fmla="*/ 1525156 h 1931824"/>
              <a:gd name="connsiteX10" fmla="*/ 3010837 w 3013290"/>
              <a:gd name="connsiteY10" fmla="*/ 1198584 h 1931824"/>
              <a:gd name="connsiteX11" fmla="*/ 2971648 w 3013290"/>
              <a:gd name="connsiteY11" fmla="*/ 780573 h 1931824"/>
              <a:gd name="connsiteX12" fmla="*/ 2775706 w 3013290"/>
              <a:gd name="connsiteY12" fmla="*/ 427876 h 1931824"/>
              <a:gd name="connsiteX13" fmla="*/ 2462197 w 3013290"/>
              <a:gd name="connsiteY13" fmla="*/ 205807 h 1931824"/>
              <a:gd name="connsiteX14" fmla="*/ 2044186 w 3013290"/>
              <a:gd name="connsiteY14" fmla="*/ 75179 h 1931824"/>
              <a:gd name="connsiteX15" fmla="*/ 1417168 w 3013290"/>
              <a:gd name="connsiteY15" fmla="*/ 9864 h 1931824"/>
              <a:gd name="connsiteX16" fmla="*/ 1077534 w 3013290"/>
              <a:gd name="connsiteY16" fmla="*/ 9864 h 1931824"/>
              <a:gd name="connsiteX17" fmla="*/ 594208 w 3013290"/>
              <a:gd name="connsiteY17" fmla="*/ 101304 h 1931824"/>
              <a:gd name="connsiteX18" fmla="*/ 359077 w 3013290"/>
              <a:gd name="connsiteY18" fmla="*/ 192744 h 1931824"/>
              <a:gd name="connsiteX0" fmla="*/ 359077 w 3013290"/>
              <a:gd name="connsiteY0" fmla="*/ 192744 h 1931697"/>
              <a:gd name="connsiteX1" fmla="*/ 97820 w 3013290"/>
              <a:gd name="connsiteY1" fmla="*/ 493190 h 1931697"/>
              <a:gd name="connsiteX2" fmla="*/ 6380 w 3013290"/>
              <a:gd name="connsiteY2" fmla="*/ 1041830 h 1931697"/>
              <a:gd name="connsiteX3" fmla="*/ 254574 w 3013290"/>
              <a:gd name="connsiteY3" fmla="*/ 1551282 h 1931697"/>
              <a:gd name="connsiteX4" fmla="*/ 737900 w 3013290"/>
              <a:gd name="connsiteY4" fmla="*/ 1760287 h 1931697"/>
              <a:gd name="connsiteX5" fmla="*/ 1090597 w 3013290"/>
              <a:gd name="connsiteY5" fmla="*/ 1838664 h 1931697"/>
              <a:gd name="connsiteX6" fmla="*/ 1534734 w 3013290"/>
              <a:gd name="connsiteY6" fmla="*/ 1877852 h 1931697"/>
              <a:gd name="connsiteX7" fmla="*/ 2174814 w 3013290"/>
              <a:gd name="connsiteY7" fmla="*/ 1930104 h 1931697"/>
              <a:gd name="connsiteX8" fmla="*/ 2788768 w 3013290"/>
              <a:gd name="connsiteY8" fmla="*/ 1812539 h 1931697"/>
              <a:gd name="connsiteX9" fmla="*/ 2984711 w 3013290"/>
              <a:gd name="connsiteY9" fmla="*/ 1525156 h 1931697"/>
              <a:gd name="connsiteX10" fmla="*/ 3010837 w 3013290"/>
              <a:gd name="connsiteY10" fmla="*/ 1198584 h 1931697"/>
              <a:gd name="connsiteX11" fmla="*/ 2971648 w 3013290"/>
              <a:gd name="connsiteY11" fmla="*/ 780573 h 1931697"/>
              <a:gd name="connsiteX12" fmla="*/ 2775706 w 3013290"/>
              <a:gd name="connsiteY12" fmla="*/ 427876 h 1931697"/>
              <a:gd name="connsiteX13" fmla="*/ 2462197 w 3013290"/>
              <a:gd name="connsiteY13" fmla="*/ 205807 h 1931697"/>
              <a:gd name="connsiteX14" fmla="*/ 2044186 w 3013290"/>
              <a:gd name="connsiteY14" fmla="*/ 75179 h 1931697"/>
              <a:gd name="connsiteX15" fmla="*/ 1417168 w 3013290"/>
              <a:gd name="connsiteY15" fmla="*/ 9864 h 1931697"/>
              <a:gd name="connsiteX16" fmla="*/ 1077534 w 3013290"/>
              <a:gd name="connsiteY16" fmla="*/ 9864 h 1931697"/>
              <a:gd name="connsiteX17" fmla="*/ 594208 w 3013290"/>
              <a:gd name="connsiteY17" fmla="*/ 101304 h 1931697"/>
              <a:gd name="connsiteX18" fmla="*/ 359077 w 3013290"/>
              <a:gd name="connsiteY18" fmla="*/ 192744 h 1931697"/>
              <a:gd name="connsiteX0" fmla="*/ 359077 w 3013290"/>
              <a:gd name="connsiteY0" fmla="*/ 192744 h 1931697"/>
              <a:gd name="connsiteX1" fmla="*/ 97820 w 3013290"/>
              <a:gd name="connsiteY1" fmla="*/ 493190 h 1931697"/>
              <a:gd name="connsiteX2" fmla="*/ 6380 w 3013290"/>
              <a:gd name="connsiteY2" fmla="*/ 1041830 h 1931697"/>
              <a:gd name="connsiteX3" fmla="*/ 254574 w 3013290"/>
              <a:gd name="connsiteY3" fmla="*/ 1551282 h 1931697"/>
              <a:gd name="connsiteX4" fmla="*/ 607272 w 3013290"/>
              <a:gd name="connsiteY4" fmla="*/ 1721099 h 1931697"/>
              <a:gd name="connsiteX5" fmla="*/ 1090597 w 3013290"/>
              <a:gd name="connsiteY5" fmla="*/ 1838664 h 1931697"/>
              <a:gd name="connsiteX6" fmla="*/ 1534734 w 3013290"/>
              <a:gd name="connsiteY6" fmla="*/ 1877852 h 1931697"/>
              <a:gd name="connsiteX7" fmla="*/ 2174814 w 3013290"/>
              <a:gd name="connsiteY7" fmla="*/ 1930104 h 1931697"/>
              <a:gd name="connsiteX8" fmla="*/ 2788768 w 3013290"/>
              <a:gd name="connsiteY8" fmla="*/ 1812539 h 1931697"/>
              <a:gd name="connsiteX9" fmla="*/ 2984711 w 3013290"/>
              <a:gd name="connsiteY9" fmla="*/ 1525156 h 1931697"/>
              <a:gd name="connsiteX10" fmla="*/ 3010837 w 3013290"/>
              <a:gd name="connsiteY10" fmla="*/ 1198584 h 1931697"/>
              <a:gd name="connsiteX11" fmla="*/ 2971648 w 3013290"/>
              <a:gd name="connsiteY11" fmla="*/ 780573 h 1931697"/>
              <a:gd name="connsiteX12" fmla="*/ 2775706 w 3013290"/>
              <a:gd name="connsiteY12" fmla="*/ 427876 h 1931697"/>
              <a:gd name="connsiteX13" fmla="*/ 2462197 w 3013290"/>
              <a:gd name="connsiteY13" fmla="*/ 205807 h 1931697"/>
              <a:gd name="connsiteX14" fmla="*/ 2044186 w 3013290"/>
              <a:gd name="connsiteY14" fmla="*/ 75179 h 1931697"/>
              <a:gd name="connsiteX15" fmla="*/ 1417168 w 3013290"/>
              <a:gd name="connsiteY15" fmla="*/ 9864 h 1931697"/>
              <a:gd name="connsiteX16" fmla="*/ 1077534 w 3013290"/>
              <a:gd name="connsiteY16" fmla="*/ 9864 h 1931697"/>
              <a:gd name="connsiteX17" fmla="*/ 594208 w 3013290"/>
              <a:gd name="connsiteY17" fmla="*/ 101304 h 1931697"/>
              <a:gd name="connsiteX18" fmla="*/ 359077 w 3013290"/>
              <a:gd name="connsiteY18" fmla="*/ 192744 h 1931697"/>
              <a:gd name="connsiteX0" fmla="*/ 353407 w 3007620"/>
              <a:gd name="connsiteY0" fmla="*/ 192744 h 1931697"/>
              <a:gd name="connsiteX1" fmla="*/ 92150 w 3007620"/>
              <a:gd name="connsiteY1" fmla="*/ 493190 h 1931697"/>
              <a:gd name="connsiteX2" fmla="*/ 710 w 3007620"/>
              <a:gd name="connsiteY2" fmla="*/ 1041830 h 1931697"/>
              <a:gd name="connsiteX3" fmla="*/ 131338 w 3007620"/>
              <a:gd name="connsiteY3" fmla="*/ 1433716 h 1931697"/>
              <a:gd name="connsiteX4" fmla="*/ 601602 w 3007620"/>
              <a:gd name="connsiteY4" fmla="*/ 1721099 h 1931697"/>
              <a:gd name="connsiteX5" fmla="*/ 1084927 w 3007620"/>
              <a:gd name="connsiteY5" fmla="*/ 1838664 h 1931697"/>
              <a:gd name="connsiteX6" fmla="*/ 1529064 w 3007620"/>
              <a:gd name="connsiteY6" fmla="*/ 1877852 h 1931697"/>
              <a:gd name="connsiteX7" fmla="*/ 2169144 w 3007620"/>
              <a:gd name="connsiteY7" fmla="*/ 1930104 h 1931697"/>
              <a:gd name="connsiteX8" fmla="*/ 2783098 w 3007620"/>
              <a:gd name="connsiteY8" fmla="*/ 1812539 h 1931697"/>
              <a:gd name="connsiteX9" fmla="*/ 2979041 w 3007620"/>
              <a:gd name="connsiteY9" fmla="*/ 1525156 h 1931697"/>
              <a:gd name="connsiteX10" fmla="*/ 3005167 w 3007620"/>
              <a:gd name="connsiteY10" fmla="*/ 1198584 h 1931697"/>
              <a:gd name="connsiteX11" fmla="*/ 2965978 w 3007620"/>
              <a:gd name="connsiteY11" fmla="*/ 780573 h 1931697"/>
              <a:gd name="connsiteX12" fmla="*/ 2770036 w 3007620"/>
              <a:gd name="connsiteY12" fmla="*/ 427876 h 1931697"/>
              <a:gd name="connsiteX13" fmla="*/ 2456527 w 3007620"/>
              <a:gd name="connsiteY13" fmla="*/ 205807 h 1931697"/>
              <a:gd name="connsiteX14" fmla="*/ 2038516 w 3007620"/>
              <a:gd name="connsiteY14" fmla="*/ 75179 h 1931697"/>
              <a:gd name="connsiteX15" fmla="*/ 1411498 w 3007620"/>
              <a:gd name="connsiteY15" fmla="*/ 9864 h 1931697"/>
              <a:gd name="connsiteX16" fmla="*/ 1071864 w 3007620"/>
              <a:gd name="connsiteY16" fmla="*/ 9864 h 1931697"/>
              <a:gd name="connsiteX17" fmla="*/ 588538 w 3007620"/>
              <a:gd name="connsiteY17" fmla="*/ 101304 h 1931697"/>
              <a:gd name="connsiteX18" fmla="*/ 353407 w 3007620"/>
              <a:gd name="connsiteY18" fmla="*/ 192744 h 1931697"/>
              <a:gd name="connsiteX0" fmla="*/ 354371 w 3008584"/>
              <a:gd name="connsiteY0" fmla="*/ 192744 h 1931697"/>
              <a:gd name="connsiteX1" fmla="*/ 93114 w 3008584"/>
              <a:gd name="connsiteY1" fmla="*/ 493190 h 1931697"/>
              <a:gd name="connsiteX2" fmla="*/ 1674 w 3008584"/>
              <a:gd name="connsiteY2" fmla="*/ 1041830 h 1931697"/>
              <a:gd name="connsiteX3" fmla="*/ 158427 w 3008584"/>
              <a:gd name="connsiteY3" fmla="*/ 1381464 h 1931697"/>
              <a:gd name="connsiteX4" fmla="*/ 602566 w 3008584"/>
              <a:gd name="connsiteY4" fmla="*/ 1721099 h 1931697"/>
              <a:gd name="connsiteX5" fmla="*/ 1085891 w 3008584"/>
              <a:gd name="connsiteY5" fmla="*/ 1838664 h 1931697"/>
              <a:gd name="connsiteX6" fmla="*/ 1530028 w 3008584"/>
              <a:gd name="connsiteY6" fmla="*/ 1877852 h 1931697"/>
              <a:gd name="connsiteX7" fmla="*/ 2170108 w 3008584"/>
              <a:gd name="connsiteY7" fmla="*/ 1930104 h 1931697"/>
              <a:gd name="connsiteX8" fmla="*/ 2784062 w 3008584"/>
              <a:gd name="connsiteY8" fmla="*/ 1812539 h 1931697"/>
              <a:gd name="connsiteX9" fmla="*/ 2980005 w 3008584"/>
              <a:gd name="connsiteY9" fmla="*/ 1525156 h 1931697"/>
              <a:gd name="connsiteX10" fmla="*/ 3006131 w 3008584"/>
              <a:gd name="connsiteY10" fmla="*/ 1198584 h 1931697"/>
              <a:gd name="connsiteX11" fmla="*/ 2966942 w 3008584"/>
              <a:gd name="connsiteY11" fmla="*/ 780573 h 1931697"/>
              <a:gd name="connsiteX12" fmla="*/ 2771000 w 3008584"/>
              <a:gd name="connsiteY12" fmla="*/ 427876 h 1931697"/>
              <a:gd name="connsiteX13" fmla="*/ 2457491 w 3008584"/>
              <a:gd name="connsiteY13" fmla="*/ 205807 h 1931697"/>
              <a:gd name="connsiteX14" fmla="*/ 2039480 w 3008584"/>
              <a:gd name="connsiteY14" fmla="*/ 75179 h 1931697"/>
              <a:gd name="connsiteX15" fmla="*/ 1412462 w 3008584"/>
              <a:gd name="connsiteY15" fmla="*/ 9864 h 1931697"/>
              <a:gd name="connsiteX16" fmla="*/ 1072828 w 3008584"/>
              <a:gd name="connsiteY16" fmla="*/ 9864 h 1931697"/>
              <a:gd name="connsiteX17" fmla="*/ 589502 w 3008584"/>
              <a:gd name="connsiteY17" fmla="*/ 101304 h 1931697"/>
              <a:gd name="connsiteX18" fmla="*/ 354371 w 3008584"/>
              <a:gd name="connsiteY18" fmla="*/ 192744 h 1931697"/>
              <a:gd name="connsiteX0" fmla="*/ 283263 w 2937476"/>
              <a:gd name="connsiteY0" fmla="*/ 192744 h 1931697"/>
              <a:gd name="connsiteX1" fmla="*/ 22006 w 2937476"/>
              <a:gd name="connsiteY1" fmla="*/ 493190 h 1931697"/>
              <a:gd name="connsiteX2" fmla="*/ 22006 w 2937476"/>
              <a:gd name="connsiteY2" fmla="*/ 950390 h 1931697"/>
              <a:gd name="connsiteX3" fmla="*/ 87319 w 2937476"/>
              <a:gd name="connsiteY3" fmla="*/ 1381464 h 1931697"/>
              <a:gd name="connsiteX4" fmla="*/ 531458 w 2937476"/>
              <a:gd name="connsiteY4" fmla="*/ 1721099 h 1931697"/>
              <a:gd name="connsiteX5" fmla="*/ 1014783 w 2937476"/>
              <a:gd name="connsiteY5" fmla="*/ 1838664 h 1931697"/>
              <a:gd name="connsiteX6" fmla="*/ 1458920 w 2937476"/>
              <a:gd name="connsiteY6" fmla="*/ 1877852 h 1931697"/>
              <a:gd name="connsiteX7" fmla="*/ 2099000 w 2937476"/>
              <a:gd name="connsiteY7" fmla="*/ 1930104 h 1931697"/>
              <a:gd name="connsiteX8" fmla="*/ 2712954 w 2937476"/>
              <a:gd name="connsiteY8" fmla="*/ 1812539 h 1931697"/>
              <a:gd name="connsiteX9" fmla="*/ 2908897 w 2937476"/>
              <a:gd name="connsiteY9" fmla="*/ 1525156 h 1931697"/>
              <a:gd name="connsiteX10" fmla="*/ 2935023 w 2937476"/>
              <a:gd name="connsiteY10" fmla="*/ 1198584 h 1931697"/>
              <a:gd name="connsiteX11" fmla="*/ 2895834 w 2937476"/>
              <a:gd name="connsiteY11" fmla="*/ 780573 h 1931697"/>
              <a:gd name="connsiteX12" fmla="*/ 2699892 w 2937476"/>
              <a:gd name="connsiteY12" fmla="*/ 427876 h 1931697"/>
              <a:gd name="connsiteX13" fmla="*/ 2386383 w 2937476"/>
              <a:gd name="connsiteY13" fmla="*/ 205807 h 1931697"/>
              <a:gd name="connsiteX14" fmla="*/ 1968372 w 2937476"/>
              <a:gd name="connsiteY14" fmla="*/ 75179 h 1931697"/>
              <a:gd name="connsiteX15" fmla="*/ 1341354 w 2937476"/>
              <a:gd name="connsiteY15" fmla="*/ 9864 h 1931697"/>
              <a:gd name="connsiteX16" fmla="*/ 1001720 w 2937476"/>
              <a:gd name="connsiteY16" fmla="*/ 9864 h 1931697"/>
              <a:gd name="connsiteX17" fmla="*/ 518394 w 2937476"/>
              <a:gd name="connsiteY17" fmla="*/ 101304 h 1931697"/>
              <a:gd name="connsiteX18" fmla="*/ 283263 w 2937476"/>
              <a:gd name="connsiteY18" fmla="*/ 192744 h 1931697"/>
              <a:gd name="connsiteX0" fmla="*/ 286396 w 2940609"/>
              <a:gd name="connsiteY0" fmla="*/ 192744 h 1931697"/>
              <a:gd name="connsiteX1" fmla="*/ 25139 w 2940609"/>
              <a:gd name="connsiteY1" fmla="*/ 493190 h 1931697"/>
              <a:gd name="connsiteX2" fmla="*/ 25139 w 2940609"/>
              <a:gd name="connsiteY2" fmla="*/ 950390 h 1931697"/>
              <a:gd name="connsiteX3" fmla="*/ 155766 w 2940609"/>
              <a:gd name="connsiteY3" fmla="*/ 1368401 h 1931697"/>
              <a:gd name="connsiteX4" fmla="*/ 534591 w 2940609"/>
              <a:gd name="connsiteY4" fmla="*/ 1721099 h 1931697"/>
              <a:gd name="connsiteX5" fmla="*/ 1017916 w 2940609"/>
              <a:gd name="connsiteY5" fmla="*/ 1838664 h 1931697"/>
              <a:gd name="connsiteX6" fmla="*/ 1462053 w 2940609"/>
              <a:gd name="connsiteY6" fmla="*/ 1877852 h 1931697"/>
              <a:gd name="connsiteX7" fmla="*/ 2102133 w 2940609"/>
              <a:gd name="connsiteY7" fmla="*/ 1930104 h 1931697"/>
              <a:gd name="connsiteX8" fmla="*/ 2716087 w 2940609"/>
              <a:gd name="connsiteY8" fmla="*/ 1812539 h 1931697"/>
              <a:gd name="connsiteX9" fmla="*/ 2912030 w 2940609"/>
              <a:gd name="connsiteY9" fmla="*/ 1525156 h 1931697"/>
              <a:gd name="connsiteX10" fmla="*/ 2938156 w 2940609"/>
              <a:gd name="connsiteY10" fmla="*/ 1198584 h 1931697"/>
              <a:gd name="connsiteX11" fmla="*/ 2898967 w 2940609"/>
              <a:gd name="connsiteY11" fmla="*/ 780573 h 1931697"/>
              <a:gd name="connsiteX12" fmla="*/ 2703025 w 2940609"/>
              <a:gd name="connsiteY12" fmla="*/ 427876 h 1931697"/>
              <a:gd name="connsiteX13" fmla="*/ 2389516 w 2940609"/>
              <a:gd name="connsiteY13" fmla="*/ 205807 h 1931697"/>
              <a:gd name="connsiteX14" fmla="*/ 1971505 w 2940609"/>
              <a:gd name="connsiteY14" fmla="*/ 75179 h 1931697"/>
              <a:gd name="connsiteX15" fmla="*/ 1344487 w 2940609"/>
              <a:gd name="connsiteY15" fmla="*/ 9864 h 1931697"/>
              <a:gd name="connsiteX16" fmla="*/ 1004853 w 2940609"/>
              <a:gd name="connsiteY16" fmla="*/ 9864 h 1931697"/>
              <a:gd name="connsiteX17" fmla="*/ 521527 w 2940609"/>
              <a:gd name="connsiteY17" fmla="*/ 101304 h 1931697"/>
              <a:gd name="connsiteX18" fmla="*/ 286396 w 2940609"/>
              <a:gd name="connsiteY18" fmla="*/ 192744 h 1931697"/>
              <a:gd name="connsiteX0" fmla="*/ 261464 w 2915677"/>
              <a:gd name="connsiteY0" fmla="*/ 192744 h 1931697"/>
              <a:gd name="connsiteX1" fmla="*/ 104710 w 2915677"/>
              <a:gd name="connsiteY1" fmla="*/ 467065 h 1931697"/>
              <a:gd name="connsiteX2" fmla="*/ 207 w 2915677"/>
              <a:gd name="connsiteY2" fmla="*/ 950390 h 1931697"/>
              <a:gd name="connsiteX3" fmla="*/ 130834 w 2915677"/>
              <a:gd name="connsiteY3" fmla="*/ 1368401 h 1931697"/>
              <a:gd name="connsiteX4" fmla="*/ 509659 w 2915677"/>
              <a:gd name="connsiteY4" fmla="*/ 1721099 h 1931697"/>
              <a:gd name="connsiteX5" fmla="*/ 992984 w 2915677"/>
              <a:gd name="connsiteY5" fmla="*/ 1838664 h 1931697"/>
              <a:gd name="connsiteX6" fmla="*/ 1437121 w 2915677"/>
              <a:gd name="connsiteY6" fmla="*/ 1877852 h 1931697"/>
              <a:gd name="connsiteX7" fmla="*/ 2077201 w 2915677"/>
              <a:gd name="connsiteY7" fmla="*/ 1930104 h 1931697"/>
              <a:gd name="connsiteX8" fmla="*/ 2691155 w 2915677"/>
              <a:gd name="connsiteY8" fmla="*/ 1812539 h 1931697"/>
              <a:gd name="connsiteX9" fmla="*/ 2887098 w 2915677"/>
              <a:gd name="connsiteY9" fmla="*/ 1525156 h 1931697"/>
              <a:gd name="connsiteX10" fmla="*/ 2913224 w 2915677"/>
              <a:gd name="connsiteY10" fmla="*/ 1198584 h 1931697"/>
              <a:gd name="connsiteX11" fmla="*/ 2874035 w 2915677"/>
              <a:gd name="connsiteY11" fmla="*/ 780573 h 1931697"/>
              <a:gd name="connsiteX12" fmla="*/ 2678093 w 2915677"/>
              <a:gd name="connsiteY12" fmla="*/ 427876 h 1931697"/>
              <a:gd name="connsiteX13" fmla="*/ 2364584 w 2915677"/>
              <a:gd name="connsiteY13" fmla="*/ 205807 h 1931697"/>
              <a:gd name="connsiteX14" fmla="*/ 1946573 w 2915677"/>
              <a:gd name="connsiteY14" fmla="*/ 75179 h 1931697"/>
              <a:gd name="connsiteX15" fmla="*/ 1319555 w 2915677"/>
              <a:gd name="connsiteY15" fmla="*/ 9864 h 1931697"/>
              <a:gd name="connsiteX16" fmla="*/ 979921 w 2915677"/>
              <a:gd name="connsiteY16" fmla="*/ 9864 h 1931697"/>
              <a:gd name="connsiteX17" fmla="*/ 496595 w 2915677"/>
              <a:gd name="connsiteY17" fmla="*/ 101304 h 1931697"/>
              <a:gd name="connsiteX18" fmla="*/ 261464 w 2915677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496652 w 2915734"/>
              <a:gd name="connsiteY17" fmla="*/ 101304 h 1931697"/>
              <a:gd name="connsiteX18" fmla="*/ 352961 w 2915734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627281 w 2915734"/>
              <a:gd name="connsiteY17" fmla="*/ 101304 h 1931697"/>
              <a:gd name="connsiteX18" fmla="*/ 352961 w 2915734"/>
              <a:gd name="connsiteY18" fmla="*/ 192744 h 1931697"/>
              <a:gd name="connsiteX0" fmla="*/ 352961 w 2915734"/>
              <a:gd name="connsiteY0" fmla="*/ 192744 h 1931697"/>
              <a:gd name="connsiteX1" fmla="*/ 104767 w 2915734"/>
              <a:gd name="connsiteY1" fmla="*/ 467065 h 1931697"/>
              <a:gd name="connsiteX2" fmla="*/ 264 w 2915734"/>
              <a:gd name="connsiteY2" fmla="*/ 950390 h 1931697"/>
              <a:gd name="connsiteX3" fmla="*/ 130891 w 2915734"/>
              <a:gd name="connsiteY3" fmla="*/ 1368401 h 1931697"/>
              <a:gd name="connsiteX4" fmla="*/ 509716 w 2915734"/>
              <a:gd name="connsiteY4" fmla="*/ 1721099 h 1931697"/>
              <a:gd name="connsiteX5" fmla="*/ 993041 w 2915734"/>
              <a:gd name="connsiteY5" fmla="*/ 1838664 h 1931697"/>
              <a:gd name="connsiteX6" fmla="*/ 1437178 w 2915734"/>
              <a:gd name="connsiteY6" fmla="*/ 1877852 h 1931697"/>
              <a:gd name="connsiteX7" fmla="*/ 2077258 w 2915734"/>
              <a:gd name="connsiteY7" fmla="*/ 1930104 h 1931697"/>
              <a:gd name="connsiteX8" fmla="*/ 2691212 w 2915734"/>
              <a:gd name="connsiteY8" fmla="*/ 1812539 h 1931697"/>
              <a:gd name="connsiteX9" fmla="*/ 2887155 w 2915734"/>
              <a:gd name="connsiteY9" fmla="*/ 1525156 h 1931697"/>
              <a:gd name="connsiteX10" fmla="*/ 2913281 w 2915734"/>
              <a:gd name="connsiteY10" fmla="*/ 1198584 h 1931697"/>
              <a:gd name="connsiteX11" fmla="*/ 2874092 w 2915734"/>
              <a:gd name="connsiteY11" fmla="*/ 780573 h 1931697"/>
              <a:gd name="connsiteX12" fmla="*/ 2678150 w 2915734"/>
              <a:gd name="connsiteY12" fmla="*/ 427876 h 1931697"/>
              <a:gd name="connsiteX13" fmla="*/ 2364641 w 2915734"/>
              <a:gd name="connsiteY13" fmla="*/ 205807 h 1931697"/>
              <a:gd name="connsiteX14" fmla="*/ 1946630 w 2915734"/>
              <a:gd name="connsiteY14" fmla="*/ 75179 h 1931697"/>
              <a:gd name="connsiteX15" fmla="*/ 1319612 w 2915734"/>
              <a:gd name="connsiteY15" fmla="*/ 9864 h 1931697"/>
              <a:gd name="connsiteX16" fmla="*/ 979978 w 2915734"/>
              <a:gd name="connsiteY16" fmla="*/ 9864 h 1931697"/>
              <a:gd name="connsiteX17" fmla="*/ 601155 w 2915734"/>
              <a:gd name="connsiteY17" fmla="*/ 62115 h 1931697"/>
              <a:gd name="connsiteX18" fmla="*/ 352961 w 2915734"/>
              <a:gd name="connsiteY18" fmla="*/ 192744 h 1931697"/>
              <a:gd name="connsiteX0" fmla="*/ 352961 w 2915734"/>
              <a:gd name="connsiteY0" fmla="*/ 192744 h 1937862"/>
              <a:gd name="connsiteX1" fmla="*/ 104767 w 2915734"/>
              <a:gd name="connsiteY1" fmla="*/ 467065 h 1937862"/>
              <a:gd name="connsiteX2" fmla="*/ 264 w 2915734"/>
              <a:gd name="connsiteY2" fmla="*/ 950390 h 1937862"/>
              <a:gd name="connsiteX3" fmla="*/ 130891 w 2915734"/>
              <a:gd name="connsiteY3" fmla="*/ 1368401 h 1937862"/>
              <a:gd name="connsiteX4" fmla="*/ 509716 w 2915734"/>
              <a:gd name="connsiteY4" fmla="*/ 1721099 h 1937862"/>
              <a:gd name="connsiteX5" fmla="*/ 993041 w 2915734"/>
              <a:gd name="connsiteY5" fmla="*/ 1838664 h 1937862"/>
              <a:gd name="connsiteX6" fmla="*/ 1528618 w 2915734"/>
              <a:gd name="connsiteY6" fmla="*/ 1917041 h 1937862"/>
              <a:gd name="connsiteX7" fmla="*/ 2077258 w 2915734"/>
              <a:gd name="connsiteY7" fmla="*/ 1930104 h 1937862"/>
              <a:gd name="connsiteX8" fmla="*/ 2691212 w 2915734"/>
              <a:gd name="connsiteY8" fmla="*/ 1812539 h 1937862"/>
              <a:gd name="connsiteX9" fmla="*/ 2887155 w 2915734"/>
              <a:gd name="connsiteY9" fmla="*/ 1525156 h 1937862"/>
              <a:gd name="connsiteX10" fmla="*/ 2913281 w 2915734"/>
              <a:gd name="connsiteY10" fmla="*/ 1198584 h 1937862"/>
              <a:gd name="connsiteX11" fmla="*/ 2874092 w 2915734"/>
              <a:gd name="connsiteY11" fmla="*/ 780573 h 1937862"/>
              <a:gd name="connsiteX12" fmla="*/ 2678150 w 2915734"/>
              <a:gd name="connsiteY12" fmla="*/ 427876 h 1937862"/>
              <a:gd name="connsiteX13" fmla="*/ 2364641 w 2915734"/>
              <a:gd name="connsiteY13" fmla="*/ 205807 h 1937862"/>
              <a:gd name="connsiteX14" fmla="*/ 1946630 w 2915734"/>
              <a:gd name="connsiteY14" fmla="*/ 75179 h 1937862"/>
              <a:gd name="connsiteX15" fmla="*/ 1319612 w 2915734"/>
              <a:gd name="connsiteY15" fmla="*/ 9864 h 1937862"/>
              <a:gd name="connsiteX16" fmla="*/ 979978 w 2915734"/>
              <a:gd name="connsiteY16" fmla="*/ 9864 h 1937862"/>
              <a:gd name="connsiteX17" fmla="*/ 601155 w 2915734"/>
              <a:gd name="connsiteY17" fmla="*/ 62115 h 1937862"/>
              <a:gd name="connsiteX18" fmla="*/ 352961 w 2915734"/>
              <a:gd name="connsiteY18" fmla="*/ 192744 h 1937862"/>
              <a:gd name="connsiteX0" fmla="*/ 352961 w 2921445"/>
              <a:gd name="connsiteY0" fmla="*/ 192744 h 1938828"/>
              <a:gd name="connsiteX1" fmla="*/ 104767 w 2921445"/>
              <a:gd name="connsiteY1" fmla="*/ 467065 h 1938828"/>
              <a:gd name="connsiteX2" fmla="*/ 264 w 2921445"/>
              <a:gd name="connsiteY2" fmla="*/ 950390 h 1938828"/>
              <a:gd name="connsiteX3" fmla="*/ 130891 w 2921445"/>
              <a:gd name="connsiteY3" fmla="*/ 1368401 h 1938828"/>
              <a:gd name="connsiteX4" fmla="*/ 509716 w 2921445"/>
              <a:gd name="connsiteY4" fmla="*/ 1721099 h 1938828"/>
              <a:gd name="connsiteX5" fmla="*/ 993041 w 2921445"/>
              <a:gd name="connsiteY5" fmla="*/ 1838664 h 1938828"/>
              <a:gd name="connsiteX6" fmla="*/ 1528618 w 2921445"/>
              <a:gd name="connsiteY6" fmla="*/ 1917041 h 1938828"/>
              <a:gd name="connsiteX7" fmla="*/ 2077258 w 2921445"/>
              <a:gd name="connsiteY7" fmla="*/ 1930104 h 1938828"/>
              <a:gd name="connsiteX8" fmla="*/ 2586709 w 2921445"/>
              <a:gd name="connsiteY8" fmla="*/ 1799476 h 1938828"/>
              <a:gd name="connsiteX9" fmla="*/ 2887155 w 2921445"/>
              <a:gd name="connsiteY9" fmla="*/ 1525156 h 1938828"/>
              <a:gd name="connsiteX10" fmla="*/ 2913281 w 2921445"/>
              <a:gd name="connsiteY10" fmla="*/ 1198584 h 1938828"/>
              <a:gd name="connsiteX11" fmla="*/ 2874092 w 2921445"/>
              <a:gd name="connsiteY11" fmla="*/ 780573 h 1938828"/>
              <a:gd name="connsiteX12" fmla="*/ 2678150 w 2921445"/>
              <a:gd name="connsiteY12" fmla="*/ 427876 h 1938828"/>
              <a:gd name="connsiteX13" fmla="*/ 2364641 w 2921445"/>
              <a:gd name="connsiteY13" fmla="*/ 205807 h 1938828"/>
              <a:gd name="connsiteX14" fmla="*/ 1946630 w 2921445"/>
              <a:gd name="connsiteY14" fmla="*/ 75179 h 1938828"/>
              <a:gd name="connsiteX15" fmla="*/ 1319612 w 2921445"/>
              <a:gd name="connsiteY15" fmla="*/ 9864 h 1938828"/>
              <a:gd name="connsiteX16" fmla="*/ 979978 w 2921445"/>
              <a:gd name="connsiteY16" fmla="*/ 9864 h 1938828"/>
              <a:gd name="connsiteX17" fmla="*/ 601155 w 2921445"/>
              <a:gd name="connsiteY17" fmla="*/ 62115 h 1938828"/>
              <a:gd name="connsiteX18" fmla="*/ 352961 w 2921445"/>
              <a:gd name="connsiteY18" fmla="*/ 192744 h 1938828"/>
              <a:gd name="connsiteX0" fmla="*/ 352961 w 2915245"/>
              <a:gd name="connsiteY0" fmla="*/ 192744 h 1938828"/>
              <a:gd name="connsiteX1" fmla="*/ 104767 w 2915245"/>
              <a:gd name="connsiteY1" fmla="*/ 467065 h 1938828"/>
              <a:gd name="connsiteX2" fmla="*/ 264 w 2915245"/>
              <a:gd name="connsiteY2" fmla="*/ 950390 h 1938828"/>
              <a:gd name="connsiteX3" fmla="*/ 130891 w 2915245"/>
              <a:gd name="connsiteY3" fmla="*/ 1368401 h 1938828"/>
              <a:gd name="connsiteX4" fmla="*/ 509716 w 2915245"/>
              <a:gd name="connsiteY4" fmla="*/ 1721099 h 1938828"/>
              <a:gd name="connsiteX5" fmla="*/ 993041 w 2915245"/>
              <a:gd name="connsiteY5" fmla="*/ 1838664 h 1938828"/>
              <a:gd name="connsiteX6" fmla="*/ 1528618 w 2915245"/>
              <a:gd name="connsiteY6" fmla="*/ 1917041 h 1938828"/>
              <a:gd name="connsiteX7" fmla="*/ 2077258 w 2915245"/>
              <a:gd name="connsiteY7" fmla="*/ 1930104 h 1938828"/>
              <a:gd name="connsiteX8" fmla="*/ 2586709 w 2915245"/>
              <a:gd name="connsiteY8" fmla="*/ 1799476 h 1938828"/>
              <a:gd name="connsiteX9" fmla="*/ 2874093 w 2915245"/>
              <a:gd name="connsiteY9" fmla="*/ 1407590 h 1938828"/>
              <a:gd name="connsiteX10" fmla="*/ 2913281 w 2915245"/>
              <a:gd name="connsiteY10" fmla="*/ 1198584 h 1938828"/>
              <a:gd name="connsiteX11" fmla="*/ 2874092 w 2915245"/>
              <a:gd name="connsiteY11" fmla="*/ 780573 h 1938828"/>
              <a:gd name="connsiteX12" fmla="*/ 2678150 w 2915245"/>
              <a:gd name="connsiteY12" fmla="*/ 427876 h 1938828"/>
              <a:gd name="connsiteX13" fmla="*/ 2364641 w 2915245"/>
              <a:gd name="connsiteY13" fmla="*/ 205807 h 1938828"/>
              <a:gd name="connsiteX14" fmla="*/ 1946630 w 2915245"/>
              <a:gd name="connsiteY14" fmla="*/ 75179 h 1938828"/>
              <a:gd name="connsiteX15" fmla="*/ 1319612 w 2915245"/>
              <a:gd name="connsiteY15" fmla="*/ 9864 h 1938828"/>
              <a:gd name="connsiteX16" fmla="*/ 979978 w 2915245"/>
              <a:gd name="connsiteY16" fmla="*/ 9864 h 1938828"/>
              <a:gd name="connsiteX17" fmla="*/ 601155 w 2915245"/>
              <a:gd name="connsiteY17" fmla="*/ 62115 h 1938828"/>
              <a:gd name="connsiteX18" fmla="*/ 352961 w 2915245"/>
              <a:gd name="connsiteY18" fmla="*/ 192744 h 1938828"/>
              <a:gd name="connsiteX0" fmla="*/ 352961 w 2913857"/>
              <a:gd name="connsiteY0" fmla="*/ 192744 h 1938828"/>
              <a:gd name="connsiteX1" fmla="*/ 104767 w 2913857"/>
              <a:gd name="connsiteY1" fmla="*/ 467065 h 1938828"/>
              <a:gd name="connsiteX2" fmla="*/ 264 w 2913857"/>
              <a:gd name="connsiteY2" fmla="*/ 950390 h 1938828"/>
              <a:gd name="connsiteX3" fmla="*/ 130891 w 2913857"/>
              <a:gd name="connsiteY3" fmla="*/ 1368401 h 1938828"/>
              <a:gd name="connsiteX4" fmla="*/ 509716 w 2913857"/>
              <a:gd name="connsiteY4" fmla="*/ 1721099 h 1938828"/>
              <a:gd name="connsiteX5" fmla="*/ 993041 w 2913857"/>
              <a:gd name="connsiteY5" fmla="*/ 1838664 h 1938828"/>
              <a:gd name="connsiteX6" fmla="*/ 1528618 w 2913857"/>
              <a:gd name="connsiteY6" fmla="*/ 1917041 h 1938828"/>
              <a:gd name="connsiteX7" fmla="*/ 2077258 w 2913857"/>
              <a:gd name="connsiteY7" fmla="*/ 1930104 h 1938828"/>
              <a:gd name="connsiteX8" fmla="*/ 2586709 w 2913857"/>
              <a:gd name="connsiteY8" fmla="*/ 1799476 h 1938828"/>
              <a:gd name="connsiteX9" fmla="*/ 2861030 w 2913857"/>
              <a:gd name="connsiteY9" fmla="*/ 1499030 h 1938828"/>
              <a:gd name="connsiteX10" fmla="*/ 2913281 w 2913857"/>
              <a:gd name="connsiteY10" fmla="*/ 1198584 h 1938828"/>
              <a:gd name="connsiteX11" fmla="*/ 2874092 w 2913857"/>
              <a:gd name="connsiteY11" fmla="*/ 780573 h 1938828"/>
              <a:gd name="connsiteX12" fmla="*/ 2678150 w 2913857"/>
              <a:gd name="connsiteY12" fmla="*/ 427876 h 1938828"/>
              <a:gd name="connsiteX13" fmla="*/ 2364641 w 2913857"/>
              <a:gd name="connsiteY13" fmla="*/ 205807 h 1938828"/>
              <a:gd name="connsiteX14" fmla="*/ 1946630 w 2913857"/>
              <a:gd name="connsiteY14" fmla="*/ 75179 h 1938828"/>
              <a:gd name="connsiteX15" fmla="*/ 1319612 w 2913857"/>
              <a:gd name="connsiteY15" fmla="*/ 9864 h 1938828"/>
              <a:gd name="connsiteX16" fmla="*/ 979978 w 2913857"/>
              <a:gd name="connsiteY16" fmla="*/ 9864 h 1938828"/>
              <a:gd name="connsiteX17" fmla="*/ 601155 w 2913857"/>
              <a:gd name="connsiteY17" fmla="*/ 62115 h 1938828"/>
              <a:gd name="connsiteX18" fmla="*/ 352961 w 2913857"/>
              <a:gd name="connsiteY18" fmla="*/ 192744 h 1938828"/>
              <a:gd name="connsiteX0" fmla="*/ 352961 w 2913857"/>
              <a:gd name="connsiteY0" fmla="*/ 192744 h 1954965"/>
              <a:gd name="connsiteX1" fmla="*/ 104767 w 2913857"/>
              <a:gd name="connsiteY1" fmla="*/ 467065 h 1954965"/>
              <a:gd name="connsiteX2" fmla="*/ 264 w 2913857"/>
              <a:gd name="connsiteY2" fmla="*/ 950390 h 1954965"/>
              <a:gd name="connsiteX3" fmla="*/ 130891 w 2913857"/>
              <a:gd name="connsiteY3" fmla="*/ 1368401 h 1954965"/>
              <a:gd name="connsiteX4" fmla="*/ 509716 w 2913857"/>
              <a:gd name="connsiteY4" fmla="*/ 1721099 h 1954965"/>
              <a:gd name="connsiteX5" fmla="*/ 993041 w 2913857"/>
              <a:gd name="connsiteY5" fmla="*/ 1838664 h 1954965"/>
              <a:gd name="connsiteX6" fmla="*/ 1528618 w 2913857"/>
              <a:gd name="connsiteY6" fmla="*/ 1917041 h 1954965"/>
              <a:gd name="connsiteX7" fmla="*/ 2077258 w 2913857"/>
              <a:gd name="connsiteY7" fmla="*/ 1930104 h 1954965"/>
              <a:gd name="connsiteX8" fmla="*/ 2566568 w 2913857"/>
              <a:gd name="connsiteY8" fmla="*/ 1581496 h 1954965"/>
              <a:gd name="connsiteX9" fmla="*/ 2861030 w 2913857"/>
              <a:gd name="connsiteY9" fmla="*/ 1499030 h 1954965"/>
              <a:gd name="connsiteX10" fmla="*/ 2913281 w 2913857"/>
              <a:gd name="connsiteY10" fmla="*/ 1198584 h 1954965"/>
              <a:gd name="connsiteX11" fmla="*/ 2874092 w 2913857"/>
              <a:gd name="connsiteY11" fmla="*/ 780573 h 1954965"/>
              <a:gd name="connsiteX12" fmla="*/ 2678150 w 2913857"/>
              <a:gd name="connsiteY12" fmla="*/ 427876 h 1954965"/>
              <a:gd name="connsiteX13" fmla="*/ 2364641 w 2913857"/>
              <a:gd name="connsiteY13" fmla="*/ 205807 h 1954965"/>
              <a:gd name="connsiteX14" fmla="*/ 1946630 w 2913857"/>
              <a:gd name="connsiteY14" fmla="*/ 75179 h 1954965"/>
              <a:gd name="connsiteX15" fmla="*/ 1319612 w 2913857"/>
              <a:gd name="connsiteY15" fmla="*/ 9864 h 1954965"/>
              <a:gd name="connsiteX16" fmla="*/ 979978 w 2913857"/>
              <a:gd name="connsiteY16" fmla="*/ 9864 h 1954965"/>
              <a:gd name="connsiteX17" fmla="*/ 601155 w 2913857"/>
              <a:gd name="connsiteY17" fmla="*/ 62115 h 1954965"/>
              <a:gd name="connsiteX18" fmla="*/ 352961 w 2913857"/>
              <a:gd name="connsiteY18" fmla="*/ 192744 h 1954965"/>
              <a:gd name="connsiteX0" fmla="*/ 352961 w 2913857"/>
              <a:gd name="connsiteY0" fmla="*/ 192744 h 1919473"/>
              <a:gd name="connsiteX1" fmla="*/ 104767 w 2913857"/>
              <a:gd name="connsiteY1" fmla="*/ 467065 h 1919473"/>
              <a:gd name="connsiteX2" fmla="*/ 264 w 2913857"/>
              <a:gd name="connsiteY2" fmla="*/ 950390 h 1919473"/>
              <a:gd name="connsiteX3" fmla="*/ 130891 w 2913857"/>
              <a:gd name="connsiteY3" fmla="*/ 1368401 h 1919473"/>
              <a:gd name="connsiteX4" fmla="*/ 509716 w 2913857"/>
              <a:gd name="connsiteY4" fmla="*/ 1721099 h 1919473"/>
              <a:gd name="connsiteX5" fmla="*/ 993041 w 2913857"/>
              <a:gd name="connsiteY5" fmla="*/ 1838664 h 1919473"/>
              <a:gd name="connsiteX6" fmla="*/ 1528618 w 2913857"/>
              <a:gd name="connsiteY6" fmla="*/ 1917041 h 1919473"/>
              <a:gd name="connsiteX7" fmla="*/ 1956408 w 2913857"/>
              <a:gd name="connsiteY7" fmla="*/ 1746541 h 1919473"/>
              <a:gd name="connsiteX8" fmla="*/ 2566568 w 2913857"/>
              <a:gd name="connsiteY8" fmla="*/ 1581496 h 1919473"/>
              <a:gd name="connsiteX9" fmla="*/ 2861030 w 2913857"/>
              <a:gd name="connsiteY9" fmla="*/ 1499030 h 1919473"/>
              <a:gd name="connsiteX10" fmla="*/ 2913281 w 2913857"/>
              <a:gd name="connsiteY10" fmla="*/ 1198584 h 1919473"/>
              <a:gd name="connsiteX11" fmla="*/ 2874092 w 2913857"/>
              <a:gd name="connsiteY11" fmla="*/ 780573 h 1919473"/>
              <a:gd name="connsiteX12" fmla="*/ 2678150 w 2913857"/>
              <a:gd name="connsiteY12" fmla="*/ 427876 h 1919473"/>
              <a:gd name="connsiteX13" fmla="*/ 2364641 w 2913857"/>
              <a:gd name="connsiteY13" fmla="*/ 205807 h 1919473"/>
              <a:gd name="connsiteX14" fmla="*/ 1946630 w 2913857"/>
              <a:gd name="connsiteY14" fmla="*/ 75179 h 1919473"/>
              <a:gd name="connsiteX15" fmla="*/ 1319612 w 2913857"/>
              <a:gd name="connsiteY15" fmla="*/ 9864 h 1919473"/>
              <a:gd name="connsiteX16" fmla="*/ 979978 w 2913857"/>
              <a:gd name="connsiteY16" fmla="*/ 9864 h 1919473"/>
              <a:gd name="connsiteX17" fmla="*/ 601155 w 2913857"/>
              <a:gd name="connsiteY17" fmla="*/ 62115 h 1919473"/>
              <a:gd name="connsiteX18" fmla="*/ 352961 w 2913857"/>
              <a:gd name="connsiteY18" fmla="*/ 192744 h 1919473"/>
              <a:gd name="connsiteX0" fmla="*/ 352961 w 2913857"/>
              <a:gd name="connsiteY0" fmla="*/ 192744 h 1838664"/>
              <a:gd name="connsiteX1" fmla="*/ 104767 w 2913857"/>
              <a:gd name="connsiteY1" fmla="*/ 467065 h 1838664"/>
              <a:gd name="connsiteX2" fmla="*/ 264 w 2913857"/>
              <a:gd name="connsiteY2" fmla="*/ 950390 h 1838664"/>
              <a:gd name="connsiteX3" fmla="*/ 130891 w 2913857"/>
              <a:gd name="connsiteY3" fmla="*/ 1368401 h 1838664"/>
              <a:gd name="connsiteX4" fmla="*/ 509716 w 2913857"/>
              <a:gd name="connsiteY4" fmla="*/ 1721099 h 1838664"/>
              <a:gd name="connsiteX5" fmla="*/ 993041 w 2913857"/>
              <a:gd name="connsiteY5" fmla="*/ 1838664 h 1838664"/>
              <a:gd name="connsiteX6" fmla="*/ 1347343 w 2913857"/>
              <a:gd name="connsiteY6" fmla="*/ 1802314 h 1838664"/>
              <a:gd name="connsiteX7" fmla="*/ 1956408 w 2913857"/>
              <a:gd name="connsiteY7" fmla="*/ 1746541 h 1838664"/>
              <a:gd name="connsiteX8" fmla="*/ 2566568 w 2913857"/>
              <a:gd name="connsiteY8" fmla="*/ 1581496 h 1838664"/>
              <a:gd name="connsiteX9" fmla="*/ 2861030 w 2913857"/>
              <a:gd name="connsiteY9" fmla="*/ 1499030 h 1838664"/>
              <a:gd name="connsiteX10" fmla="*/ 2913281 w 2913857"/>
              <a:gd name="connsiteY10" fmla="*/ 1198584 h 1838664"/>
              <a:gd name="connsiteX11" fmla="*/ 2874092 w 2913857"/>
              <a:gd name="connsiteY11" fmla="*/ 780573 h 1838664"/>
              <a:gd name="connsiteX12" fmla="*/ 2678150 w 2913857"/>
              <a:gd name="connsiteY12" fmla="*/ 427876 h 1838664"/>
              <a:gd name="connsiteX13" fmla="*/ 2364641 w 2913857"/>
              <a:gd name="connsiteY13" fmla="*/ 205807 h 1838664"/>
              <a:gd name="connsiteX14" fmla="*/ 1946630 w 2913857"/>
              <a:gd name="connsiteY14" fmla="*/ 75179 h 1838664"/>
              <a:gd name="connsiteX15" fmla="*/ 1319612 w 2913857"/>
              <a:gd name="connsiteY15" fmla="*/ 9864 h 1838664"/>
              <a:gd name="connsiteX16" fmla="*/ 979978 w 2913857"/>
              <a:gd name="connsiteY16" fmla="*/ 9864 h 1838664"/>
              <a:gd name="connsiteX17" fmla="*/ 601155 w 2913857"/>
              <a:gd name="connsiteY17" fmla="*/ 62115 h 1838664"/>
              <a:gd name="connsiteX18" fmla="*/ 352961 w 2913857"/>
              <a:gd name="connsiteY18" fmla="*/ 192744 h 1838664"/>
              <a:gd name="connsiteX0" fmla="*/ 352961 w 2919257"/>
              <a:gd name="connsiteY0" fmla="*/ 192744 h 1838664"/>
              <a:gd name="connsiteX1" fmla="*/ 104767 w 2919257"/>
              <a:gd name="connsiteY1" fmla="*/ 467065 h 1838664"/>
              <a:gd name="connsiteX2" fmla="*/ 264 w 2919257"/>
              <a:gd name="connsiteY2" fmla="*/ 950390 h 1838664"/>
              <a:gd name="connsiteX3" fmla="*/ 130891 w 2919257"/>
              <a:gd name="connsiteY3" fmla="*/ 1368401 h 1838664"/>
              <a:gd name="connsiteX4" fmla="*/ 509716 w 2919257"/>
              <a:gd name="connsiteY4" fmla="*/ 1721099 h 1838664"/>
              <a:gd name="connsiteX5" fmla="*/ 993041 w 2919257"/>
              <a:gd name="connsiteY5" fmla="*/ 1838664 h 1838664"/>
              <a:gd name="connsiteX6" fmla="*/ 1347343 w 2919257"/>
              <a:gd name="connsiteY6" fmla="*/ 1802314 h 1838664"/>
              <a:gd name="connsiteX7" fmla="*/ 1956408 w 2919257"/>
              <a:gd name="connsiteY7" fmla="*/ 1746541 h 1838664"/>
              <a:gd name="connsiteX8" fmla="*/ 2566568 w 2919257"/>
              <a:gd name="connsiteY8" fmla="*/ 1581496 h 1838664"/>
              <a:gd name="connsiteX9" fmla="*/ 2780464 w 2919257"/>
              <a:gd name="connsiteY9" fmla="*/ 1372830 h 1838664"/>
              <a:gd name="connsiteX10" fmla="*/ 2913281 w 2919257"/>
              <a:gd name="connsiteY10" fmla="*/ 1198584 h 1838664"/>
              <a:gd name="connsiteX11" fmla="*/ 2874092 w 2919257"/>
              <a:gd name="connsiteY11" fmla="*/ 780573 h 1838664"/>
              <a:gd name="connsiteX12" fmla="*/ 2678150 w 2919257"/>
              <a:gd name="connsiteY12" fmla="*/ 427876 h 1838664"/>
              <a:gd name="connsiteX13" fmla="*/ 2364641 w 2919257"/>
              <a:gd name="connsiteY13" fmla="*/ 205807 h 1838664"/>
              <a:gd name="connsiteX14" fmla="*/ 1946630 w 2919257"/>
              <a:gd name="connsiteY14" fmla="*/ 75179 h 1838664"/>
              <a:gd name="connsiteX15" fmla="*/ 1319612 w 2919257"/>
              <a:gd name="connsiteY15" fmla="*/ 9864 h 1838664"/>
              <a:gd name="connsiteX16" fmla="*/ 979978 w 2919257"/>
              <a:gd name="connsiteY16" fmla="*/ 9864 h 1838664"/>
              <a:gd name="connsiteX17" fmla="*/ 601155 w 2919257"/>
              <a:gd name="connsiteY17" fmla="*/ 62115 h 1838664"/>
              <a:gd name="connsiteX18" fmla="*/ 352961 w 2919257"/>
              <a:gd name="connsiteY18" fmla="*/ 192744 h 1838664"/>
              <a:gd name="connsiteX0" fmla="*/ 352961 w 2919257"/>
              <a:gd name="connsiteY0" fmla="*/ 192744 h 1849414"/>
              <a:gd name="connsiteX1" fmla="*/ 104767 w 2919257"/>
              <a:gd name="connsiteY1" fmla="*/ 467065 h 1849414"/>
              <a:gd name="connsiteX2" fmla="*/ 264 w 2919257"/>
              <a:gd name="connsiteY2" fmla="*/ 950390 h 1849414"/>
              <a:gd name="connsiteX3" fmla="*/ 130891 w 2919257"/>
              <a:gd name="connsiteY3" fmla="*/ 1368401 h 1849414"/>
              <a:gd name="connsiteX4" fmla="*/ 268015 w 2919257"/>
              <a:gd name="connsiteY4" fmla="*/ 1594899 h 1849414"/>
              <a:gd name="connsiteX5" fmla="*/ 993041 w 2919257"/>
              <a:gd name="connsiteY5" fmla="*/ 1838664 h 1849414"/>
              <a:gd name="connsiteX6" fmla="*/ 1347343 w 2919257"/>
              <a:gd name="connsiteY6" fmla="*/ 1802314 h 1849414"/>
              <a:gd name="connsiteX7" fmla="*/ 1956408 w 2919257"/>
              <a:gd name="connsiteY7" fmla="*/ 1746541 h 1849414"/>
              <a:gd name="connsiteX8" fmla="*/ 2566568 w 2919257"/>
              <a:gd name="connsiteY8" fmla="*/ 1581496 h 1849414"/>
              <a:gd name="connsiteX9" fmla="*/ 2780464 w 2919257"/>
              <a:gd name="connsiteY9" fmla="*/ 1372830 h 1849414"/>
              <a:gd name="connsiteX10" fmla="*/ 2913281 w 2919257"/>
              <a:gd name="connsiteY10" fmla="*/ 1198584 h 1849414"/>
              <a:gd name="connsiteX11" fmla="*/ 2874092 w 2919257"/>
              <a:gd name="connsiteY11" fmla="*/ 780573 h 1849414"/>
              <a:gd name="connsiteX12" fmla="*/ 2678150 w 2919257"/>
              <a:gd name="connsiteY12" fmla="*/ 427876 h 1849414"/>
              <a:gd name="connsiteX13" fmla="*/ 2364641 w 2919257"/>
              <a:gd name="connsiteY13" fmla="*/ 205807 h 1849414"/>
              <a:gd name="connsiteX14" fmla="*/ 1946630 w 2919257"/>
              <a:gd name="connsiteY14" fmla="*/ 75179 h 1849414"/>
              <a:gd name="connsiteX15" fmla="*/ 1319612 w 2919257"/>
              <a:gd name="connsiteY15" fmla="*/ 9864 h 1849414"/>
              <a:gd name="connsiteX16" fmla="*/ 979978 w 2919257"/>
              <a:gd name="connsiteY16" fmla="*/ 9864 h 1849414"/>
              <a:gd name="connsiteX17" fmla="*/ 601155 w 2919257"/>
              <a:gd name="connsiteY17" fmla="*/ 62115 h 1849414"/>
              <a:gd name="connsiteX18" fmla="*/ 352961 w 2919257"/>
              <a:gd name="connsiteY18" fmla="*/ 192744 h 1849414"/>
              <a:gd name="connsiteX0" fmla="*/ 352961 w 2919257"/>
              <a:gd name="connsiteY0" fmla="*/ 192744 h 1803762"/>
              <a:gd name="connsiteX1" fmla="*/ 104767 w 2919257"/>
              <a:gd name="connsiteY1" fmla="*/ 467065 h 1803762"/>
              <a:gd name="connsiteX2" fmla="*/ 264 w 2919257"/>
              <a:gd name="connsiteY2" fmla="*/ 950390 h 1803762"/>
              <a:gd name="connsiteX3" fmla="*/ 130891 w 2919257"/>
              <a:gd name="connsiteY3" fmla="*/ 1368401 h 1803762"/>
              <a:gd name="connsiteX4" fmla="*/ 268015 w 2919257"/>
              <a:gd name="connsiteY4" fmla="*/ 1594899 h 1803762"/>
              <a:gd name="connsiteX5" fmla="*/ 771482 w 2919257"/>
              <a:gd name="connsiteY5" fmla="*/ 1769828 h 1803762"/>
              <a:gd name="connsiteX6" fmla="*/ 1347343 w 2919257"/>
              <a:gd name="connsiteY6" fmla="*/ 1802314 h 1803762"/>
              <a:gd name="connsiteX7" fmla="*/ 1956408 w 2919257"/>
              <a:gd name="connsiteY7" fmla="*/ 1746541 h 1803762"/>
              <a:gd name="connsiteX8" fmla="*/ 2566568 w 2919257"/>
              <a:gd name="connsiteY8" fmla="*/ 1581496 h 1803762"/>
              <a:gd name="connsiteX9" fmla="*/ 2780464 w 2919257"/>
              <a:gd name="connsiteY9" fmla="*/ 1372830 h 1803762"/>
              <a:gd name="connsiteX10" fmla="*/ 2913281 w 2919257"/>
              <a:gd name="connsiteY10" fmla="*/ 1198584 h 1803762"/>
              <a:gd name="connsiteX11" fmla="*/ 2874092 w 2919257"/>
              <a:gd name="connsiteY11" fmla="*/ 780573 h 1803762"/>
              <a:gd name="connsiteX12" fmla="*/ 2678150 w 2919257"/>
              <a:gd name="connsiteY12" fmla="*/ 427876 h 1803762"/>
              <a:gd name="connsiteX13" fmla="*/ 2364641 w 2919257"/>
              <a:gd name="connsiteY13" fmla="*/ 205807 h 1803762"/>
              <a:gd name="connsiteX14" fmla="*/ 1946630 w 2919257"/>
              <a:gd name="connsiteY14" fmla="*/ 75179 h 1803762"/>
              <a:gd name="connsiteX15" fmla="*/ 1319612 w 2919257"/>
              <a:gd name="connsiteY15" fmla="*/ 9864 h 1803762"/>
              <a:gd name="connsiteX16" fmla="*/ 979978 w 2919257"/>
              <a:gd name="connsiteY16" fmla="*/ 9864 h 1803762"/>
              <a:gd name="connsiteX17" fmla="*/ 601155 w 2919257"/>
              <a:gd name="connsiteY17" fmla="*/ 62115 h 1803762"/>
              <a:gd name="connsiteX18" fmla="*/ 352961 w 2919257"/>
              <a:gd name="connsiteY18" fmla="*/ 192744 h 1803762"/>
              <a:gd name="connsiteX0" fmla="*/ 352961 w 2919257"/>
              <a:gd name="connsiteY0" fmla="*/ 192744 h 1804293"/>
              <a:gd name="connsiteX1" fmla="*/ 104767 w 2919257"/>
              <a:gd name="connsiteY1" fmla="*/ 467065 h 1804293"/>
              <a:gd name="connsiteX2" fmla="*/ 264 w 2919257"/>
              <a:gd name="connsiteY2" fmla="*/ 950390 h 1804293"/>
              <a:gd name="connsiteX3" fmla="*/ 130891 w 2919257"/>
              <a:gd name="connsiteY3" fmla="*/ 1368401 h 1804293"/>
              <a:gd name="connsiteX4" fmla="*/ 348581 w 2919257"/>
              <a:gd name="connsiteY4" fmla="*/ 1571954 h 1804293"/>
              <a:gd name="connsiteX5" fmla="*/ 771482 w 2919257"/>
              <a:gd name="connsiteY5" fmla="*/ 1769828 h 1804293"/>
              <a:gd name="connsiteX6" fmla="*/ 1347343 w 2919257"/>
              <a:gd name="connsiteY6" fmla="*/ 1802314 h 1804293"/>
              <a:gd name="connsiteX7" fmla="*/ 1956408 w 2919257"/>
              <a:gd name="connsiteY7" fmla="*/ 1746541 h 1804293"/>
              <a:gd name="connsiteX8" fmla="*/ 2566568 w 2919257"/>
              <a:gd name="connsiteY8" fmla="*/ 1581496 h 1804293"/>
              <a:gd name="connsiteX9" fmla="*/ 2780464 w 2919257"/>
              <a:gd name="connsiteY9" fmla="*/ 1372830 h 1804293"/>
              <a:gd name="connsiteX10" fmla="*/ 2913281 w 2919257"/>
              <a:gd name="connsiteY10" fmla="*/ 1198584 h 1804293"/>
              <a:gd name="connsiteX11" fmla="*/ 2874092 w 2919257"/>
              <a:gd name="connsiteY11" fmla="*/ 780573 h 1804293"/>
              <a:gd name="connsiteX12" fmla="*/ 2678150 w 2919257"/>
              <a:gd name="connsiteY12" fmla="*/ 427876 h 1804293"/>
              <a:gd name="connsiteX13" fmla="*/ 2364641 w 2919257"/>
              <a:gd name="connsiteY13" fmla="*/ 205807 h 1804293"/>
              <a:gd name="connsiteX14" fmla="*/ 1946630 w 2919257"/>
              <a:gd name="connsiteY14" fmla="*/ 75179 h 1804293"/>
              <a:gd name="connsiteX15" fmla="*/ 1319612 w 2919257"/>
              <a:gd name="connsiteY15" fmla="*/ 9864 h 1804293"/>
              <a:gd name="connsiteX16" fmla="*/ 979978 w 2919257"/>
              <a:gd name="connsiteY16" fmla="*/ 9864 h 1804293"/>
              <a:gd name="connsiteX17" fmla="*/ 601155 w 2919257"/>
              <a:gd name="connsiteY17" fmla="*/ 62115 h 1804293"/>
              <a:gd name="connsiteX18" fmla="*/ 352961 w 2919257"/>
              <a:gd name="connsiteY18" fmla="*/ 192744 h 1804293"/>
              <a:gd name="connsiteX0" fmla="*/ 356905 w 2923201"/>
              <a:gd name="connsiteY0" fmla="*/ 192744 h 1804293"/>
              <a:gd name="connsiteX1" fmla="*/ 108711 w 2923201"/>
              <a:gd name="connsiteY1" fmla="*/ 467065 h 1804293"/>
              <a:gd name="connsiteX2" fmla="*/ 4208 w 2923201"/>
              <a:gd name="connsiteY2" fmla="*/ 950390 h 1804293"/>
              <a:gd name="connsiteX3" fmla="*/ 54269 w 2923201"/>
              <a:gd name="connsiteY3" fmla="*/ 1311038 h 1804293"/>
              <a:gd name="connsiteX4" fmla="*/ 352525 w 2923201"/>
              <a:gd name="connsiteY4" fmla="*/ 1571954 h 1804293"/>
              <a:gd name="connsiteX5" fmla="*/ 775426 w 2923201"/>
              <a:gd name="connsiteY5" fmla="*/ 1769828 h 1804293"/>
              <a:gd name="connsiteX6" fmla="*/ 1351287 w 2923201"/>
              <a:gd name="connsiteY6" fmla="*/ 1802314 h 1804293"/>
              <a:gd name="connsiteX7" fmla="*/ 1960352 w 2923201"/>
              <a:gd name="connsiteY7" fmla="*/ 1746541 h 1804293"/>
              <a:gd name="connsiteX8" fmla="*/ 2570512 w 2923201"/>
              <a:gd name="connsiteY8" fmla="*/ 1581496 h 1804293"/>
              <a:gd name="connsiteX9" fmla="*/ 2784408 w 2923201"/>
              <a:gd name="connsiteY9" fmla="*/ 1372830 h 1804293"/>
              <a:gd name="connsiteX10" fmla="*/ 2917225 w 2923201"/>
              <a:gd name="connsiteY10" fmla="*/ 1198584 h 1804293"/>
              <a:gd name="connsiteX11" fmla="*/ 2878036 w 2923201"/>
              <a:gd name="connsiteY11" fmla="*/ 780573 h 1804293"/>
              <a:gd name="connsiteX12" fmla="*/ 2682094 w 2923201"/>
              <a:gd name="connsiteY12" fmla="*/ 427876 h 1804293"/>
              <a:gd name="connsiteX13" fmla="*/ 2368585 w 2923201"/>
              <a:gd name="connsiteY13" fmla="*/ 205807 h 1804293"/>
              <a:gd name="connsiteX14" fmla="*/ 1950574 w 2923201"/>
              <a:gd name="connsiteY14" fmla="*/ 75179 h 1804293"/>
              <a:gd name="connsiteX15" fmla="*/ 1323556 w 2923201"/>
              <a:gd name="connsiteY15" fmla="*/ 9864 h 1804293"/>
              <a:gd name="connsiteX16" fmla="*/ 983922 w 2923201"/>
              <a:gd name="connsiteY16" fmla="*/ 9864 h 1804293"/>
              <a:gd name="connsiteX17" fmla="*/ 605099 w 2923201"/>
              <a:gd name="connsiteY17" fmla="*/ 62115 h 1804293"/>
              <a:gd name="connsiteX18" fmla="*/ 356905 w 2923201"/>
              <a:gd name="connsiteY18" fmla="*/ 192744 h 1804293"/>
              <a:gd name="connsiteX0" fmla="*/ 394407 w 2960703"/>
              <a:gd name="connsiteY0" fmla="*/ 192744 h 1804293"/>
              <a:gd name="connsiteX1" fmla="*/ 146213 w 2960703"/>
              <a:gd name="connsiteY1" fmla="*/ 467065 h 1804293"/>
              <a:gd name="connsiteX2" fmla="*/ 1427 w 2960703"/>
              <a:gd name="connsiteY2" fmla="*/ 870081 h 1804293"/>
              <a:gd name="connsiteX3" fmla="*/ 91771 w 2960703"/>
              <a:gd name="connsiteY3" fmla="*/ 1311038 h 1804293"/>
              <a:gd name="connsiteX4" fmla="*/ 390027 w 2960703"/>
              <a:gd name="connsiteY4" fmla="*/ 1571954 h 1804293"/>
              <a:gd name="connsiteX5" fmla="*/ 812928 w 2960703"/>
              <a:gd name="connsiteY5" fmla="*/ 1769828 h 1804293"/>
              <a:gd name="connsiteX6" fmla="*/ 1388789 w 2960703"/>
              <a:gd name="connsiteY6" fmla="*/ 1802314 h 1804293"/>
              <a:gd name="connsiteX7" fmla="*/ 1997854 w 2960703"/>
              <a:gd name="connsiteY7" fmla="*/ 1746541 h 1804293"/>
              <a:gd name="connsiteX8" fmla="*/ 2608014 w 2960703"/>
              <a:gd name="connsiteY8" fmla="*/ 1581496 h 1804293"/>
              <a:gd name="connsiteX9" fmla="*/ 2821910 w 2960703"/>
              <a:gd name="connsiteY9" fmla="*/ 1372830 h 1804293"/>
              <a:gd name="connsiteX10" fmla="*/ 2954727 w 2960703"/>
              <a:gd name="connsiteY10" fmla="*/ 1198584 h 1804293"/>
              <a:gd name="connsiteX11" fmla="*/ 2915538 w 2960703"/>
              <a:gd name="connsiteY11" fmla="*/ 780573 h 1804293"/>
              <a:gd name="connsiteX12" fmla="*/ 2719596 w 2960703"/>
              <a:gd name="connsiteY12" fmla="*/ 427876 h 1804293"/>
              <a:gd name="connsiteX13" fmla="*/ 2406087 w 2960703"/>
              <a:gd name="connsiteY13" fmla="*/ 205807 h 1804293"/>
              <a:gd name="connsiteX14" fmla="*/ 1988076 w 2960703"/>
              <a:gd name="connsiteY14" fmla="*/ 75179 h 1804293"/>
              <a:gd name="connsiteX15" fmla="*/ 1361058 w 2960703"/>
              <a:gd name="connsiteY15" fmla="*/ 9864 h 1804293"/>
              <a:gd name="connsiteX16" fmla="*/ 1021424 w 2960703"/>
              <a:gd name="connsiteY16" fmla="*/ 9864 h 1804293"/>
              <a:gd name="connsiteX17" fmla="*/ 642601 w 2960703"/>
              <a:gd name="connsiteY17" fmla="*/ 62115 h 1804293"/>
              <a:gd name="connsiteX18" fmla="*/ 394407 w 2960703"/>
              <a:gd name="connsiteY18" fmla="*/ 192744 h 1804293"/>
              <a:gd name="connsiteX0" fmla="*/ 394407 w 2944948"/>
              <a:gd name="connsiteY0" fmla="*/ 192744 h 1804293"/>
              <a:gd name="connsiteX1" fmla="*/ 146213 w 2944948"/>
              <a:gd name="connsiteY1" fmla="*/ 467065 h 1804293"/>
              <a:gd name="connsiteX2" fmla="*/ 1427 w 2944948"/>
              <a:gd name="connsiteY2" fmla="*/ 870081 h 1804293"/>
              <a:gd name="connsiteX3" fmla="*/ 91771 w 2944948"/>
              <a:gd name="connsiteY3" fmla="*/ 1311038 h 1804293"/>
              <a:gd name="connsiteX4" fmla="*/ 390027 w 2944948"/>
              <a:gd name="connsiteY4" fmla="*/ 1571954 h 1804293"/>
              <a:gd name="connsiteX5" fmla="*/ 812928 w 2944948"/>
              <a:gd name="connsiteY5" fmla="*/ 1769828 h 1804293"/>
              <a:gd name="connsiteX6" fmla="*/ 1388789 w 2944948"/>
              <a:gd name="connsiteY6" fmla="*/ 1802314 h 1804293"/>
              <a:gd name="connsiteX7" fmla="*/ 1997854 w 2944948"/>
              <a:gd name="connsiteY7" fmla="*/ 1746541 h 1804293"/>
              <a:gd name="connsiteX8" fmla="*/ 2608014 w 2944948"/>
              <a:gd name="connsiteY8" fmla="*/ 1581496 h 1804293"/>
              <a:gd name="connsiteX9" fmla="*/ 2821910 w 2944948"/>
              <a:gd name="connsiteY9" fmla="*/ 1372830 h 1804293"/>
              <a:gd name="connsiteX10" fmla="*/ 2934586 w 2944948"/>
              <a:gd name="connsiteY10" fmla="*/ 1083857 h 1804293"/>
              <a:gd name="connsiteX11" fmla="*/ 2915538 w 2944948"/>
              <a:gd name="connsiteY11" fmla="*/ 780573 h 1804293"/>
              <a:gd name="connsiteX12" fmla="*/ 2719596 w 2944948"/>
              <a:gd name="connsiteY12" fmla="*/ 427876 h 1804293"/>
              <a:gd name="connsiteX13" fmla="*/ 2406087 w 2944948"/>
              <a:gd name="connsiteY13" fmla="*/ 205807 h 1804293"/>
              <a:gd name="connsiteX14" fmla="*/ 1988076 w 2944948"/>
              <a:gd name="connsiteY14" fmla="*/ 75179 h 1804293"/>
              <a:gd name="connsiteX15" fmla="*/ 1361058 w 2944948"/>
              <a:gd name="connsiteY15" fmla="*/ 9864 h 1804293"/>
              <a:gd name="connsiteX16" fmla="*/ 1021424 w 2944948"/>
              <a:gd name="connsiteY16" fmla="*/ 9864 h 1804293"/>
              <a:gd name="connsiteX17" fmla="*/ 642601 w 2944948"/>
              <a:gd name="connsiteY17" fmla="*/ 62115 h 1804293"/>
              <a:gd name="connsiteX18" fmla="*/ 394407 w 2944948"/>
              <a:gd name="connsiteY18" fmla="*/ 192744 h 180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44948" h="1804293">
                <a:moveTo>
                  <a:pt x="394407" y="192744"/>
                </a:moveTo>
                <a:cubicBezTo>
                  <a:pt x="311676" y="260236"/>
                  <a:pt x="211710" y="354176"/>
                  <a:pt x="146213" y="467065"/>
                </a:cubicBezTo>
                <a:cubicBezTo>
                  <a:pt x="80716" y="579954"/>
                  <a:pt x="10501" y="729419"/>
                  <a:pt x="1427" y="870081"/>
                </a:cubicBezTo>
                <a:cubicBezTo>
                  <a:pt x="-7647" y="1010743"/>
                  <a:pt x="27004" y="1194059"/>
                  <a:pt x="91771" y="1311038"/>
                </a:cubicBezTo>
                <a:cubicBezTo>
                  <a:pt x="156538" y="1428017"/>
                  <a:pt x="269834" y="1495489"/>
                  <a:pt x="390027" y="1571954"/>
                </a:cubicBezTo>
                <a:cubicBezTo>
                  <a:pt x="510220" y="1648419"/>
                  <a:pt x="646468" y="1731435"/>
                  <a:pt x="812928" y="1769828"/>
                </a:cubicBezTo>
                <a:cubicBezTo>
                  <a:pt x="979388" y="1808221"/>
                  <a:pt x="1191301" y="1806195"/>
                  <a:pt x="1388789" y="1802314"/>
                </a:cubicBezTo>
                <a:cubicBezTo>
                  <a:pt x="1586277" y="1798433"/>
                  <a:pt x="1794650" y="1783344"/>
                  <a:pt x="1997854" y="1746541"/>
                </a:cubicBezTo>
                <a:cubicBezTo>
                  <a:pt x="2201058" y="1709738"/>
                  <a:pt x="2470671" y="1643781"/>
                  <a:pt x="2608014" y="1581496"/>
                </a:cubicBezTo>
                <a:cubicBezTo>
                  <a:pt x="2745357" y="1519211"/>
                  <a:pt x="2767481" y="1455770"/>
                  <a:pt x="2821910" y="1372830"/>
                </a:cubicBezTo>
                <a:cubicBezTo>
                  <a:pt x="2876339" y="1289890"/>
                  <a:pt x="2918981" y="1182566"/>
                  <a:pt x="2934586" y="1083857"/>
                </a:cubicBezTo>
                <a:cubicBezTo>
                  <a:pt x="2950191" y="985148"/>
                  <a:pt x="2951370" y="889903"/>
                  <a:pt x="2915538" y="780573"/>
                </a:cubicBezTo>
                <a:cubicBezTo>
                  <a:pt x="2879706" y="671243"/>
                  <a:pt x="2804504" y="523670"/>
                  <a:pt x="2719596" y="427876"/>
                </a:cubicBezTo>
                <a:cubicBezTo>
                  <a:pt x="2634688" y="332082"/>
                  <a:pt x="2528007" y="264590"/>
                  <a:pt x="2406087" y="205807"/>
                </a:cubicBezTo>
                <a:cubicBezTo>
                  <a:pt x="2284167" y="147024"/>
                  <a:pt x="2162247" y="107836"/>
                  <a:pt x="1988076" y="75179"/>
                </a:cubicBezTo>
                <a:cubicBezTo>
                  <a:pt x="1813905" y="42522"/>
                  <a:pt x="1522167" y="20750"/>
                  <a:pt x="1361058" y="9864"/>
                </a:cubicBezTo>
                <a:cubicBezTo>
                  <a:pt x="1199949" y="-1022"/>
                  <a:pt x="1158584" y="-5376"/>
                  <a:pt x="1021424" y="9864"/>
                </a:cubicBezTo>
                <a:cubicBezTo>
                  <a:pt x="884264" y="25104"/>
                  <a:pt x="747104" y="31635"/>
                  <a:pt x="642601" y="62115"/>
                </a:cubicBezTo>
                <a:cubicBezTo>
                  <a:pt x="538098" y="92595"/>
                  <a:pt x="477138" y="125252"/>
                  <a:pt x="394407" y="192744"/>
                </a:cubicBez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72480" y="188640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幼稚園・保育園・小学校などでみんながさわる場所に貼ってご使用ください</a:t>
            </a:r>
            <a:endParaRPr kumimoji="1" lang="en-US" altLang="ja-JP" sz="1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ラミネートして切って使っていただけると良いかと思います</a:t>
            </a:r>
            <a:endParaRPr kumimoji="1" lang="ja-JP" altLang="en-US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10.120.2.1\FileServer\01_診療部\15_心臓血管外科\3. 個人フォルダ\圓尾\☆COVID19\コロナ職員応援チーム\自販機用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124744"/>
            <a:ext cx="4176464" cy="275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60512" y="260648"/>
            <a:ext cx="8622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自動販売機やレジの周囲でお金を触った後は手指衛生しましょう、というメッセージ用にお使いください</a:t>
            </a:r>
            <a:endParaRPr kumimoji="1" lang="ja-JP" altLang="en-US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9" name="Picture 6" descr="\\10.120.2.1\FileServer\01_診療部\15_心臓血管外科\3. 個人フォルダ\圓尾\☆COVID19\コロナ職員応援チーム\自販機用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3501008"/>
            <a:ext cx="45810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フリーフォーム 9"/>
          <p:cNvSpPr/>
          <p:nvPr/>
        </p:nvSpPr>
        <p:spPr>
          <a:xfrm>
            <a:off x="226994" y="882163"/>
            <a:ext cx="4710261" cy="3144202"/>
          </a:xfrm>
          <a:custGeom>
            <a:avLst/>
            <a:gdLst>
              <a:gd name="connsiteX0" fmla="*/ 2531972 w 4710261"/>
              <a:gd name="connsiteY0" fmla="*/ 11778 h 3144202"/>
              <a:gd name="connsiteX1" fmla="*/ 1428385 w 4710261"/>
              <a:gd name="connsiteY1" fmla="*/ 43309 h 3144202"/>
              <a:gd name="connsiteX2" fmla="*/ 813530 w 4710261"/>
              <a:gd name="connsiteY2" fmla="*/ 59075 h 3144202"/>
              <a:gd name="connsiteX3" fmla="*/ 419392 w 4710261"/>
              <a:gd name="connsiteY3" fmla="*/ 153668 h 3144202"/>
              <a:gd name="connsiteX4" fmla="*/ 151378 w 4710261"/>
              <a:gd name="connsiteY4" fmla="*/ 563571 h 3144202"/>
              <a:gd name="connsiteX5" fmla="*/ 56785 w 4710261"/>
              <a:gd name="connsiteY5" fmla="*/ 1162661 h 3144202"/>
              <a:gd name="connsiteX6" fmla="*/ 9489 w 4710261"/>
              <a:gd name="connsiteY6" fmla="*/ 2187420 h 3144202"/>
              <a:gd name="connsiteX7" fmla="*/ 245972 w 4710261"/>
              <a:gd name="connsiteY7" fmla="*/ 2896868 h 3144202"/>
              <a:gd name="connsiteX8" fmla="*/ 1459916 w 4710261"/>
              <a:gd name="connsiteY8" fmla="*/ 3117585 h 3144202"/>
              <a:gd name="connsiteX9" fmla="*/ 3115296 w 4710261"/>
              <a:gd name="connsiteY9" fmla="*/ 3133351 h 3144202"/>
              <a:gd name="connsiteX10" fmla="*/ 4218882 w 4710261"/>
              <a:gd name="connsiteY10" fmla="*/ 3054523 h 3144202"/>
              <a:gd name="connsiteX11" fmla="*/ 4628785 w 4710261"/>
              <a:gd name="connsiteY11" fmla="*/ 2691916 h 3144202"/>
              <a:gd name="connsiteX12" fmla="*/ 4707613 w 4710261"/>
              <a:gd name="connsiteY12" fmla="*/ 1572564 h 3144202"/>
              <a:gd name="connsiteX13" fmla="*/ 4581489 w 4710261"/>
              <a:gd name="connsiteY13" fmla="*/ 484744 h 3144202"/>
              <a:gd name="connsiteX14" fmla="*/ 4124289 w 4710261"/>
              <a:gd name="connsiteY14" fmla="*/ 169433 h 3144202"/>
              <a:gd name="connsiteX15" fmla="*/ 3272951 w 4710261"/>
              <a:gd name="connsiteY15" fmla="*/ 11778 h 3144202"/>
              <a:gd name="connsiteX16" fmla="*/ 2531972 w 4710261"/>
              <a:gd name="connsiteY16" fmla="*/ 11778 h 314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10261" h="3144202">
                <a:moveTo>
                  <a:pt x="2531972" y="11778"/>
                </a:moveTo>
                <a:cubicBezTo>
                  <a:pt x="2224544" y="17033"/>
                  <a:pt x="1428385" y="43309"/>
                  <a:pt x="1428385" y="43309"/>
                </a:cubicBezTo>
                <a:cubicBezTo>
                  <a:pt x="1141978" y="51192"/>
                  <a:pt x="981695" y="40682"/>
                  <a:pt x="813530" y="59075"/>
                </a:cubicBezTo>
                <a:cubicBezTo>
                  <a:pt x="645365" y="77468"/>
                  <a:pt x="529751" y="69585"/>
                  <a:pt x="419392" y="153668"/>
                </a:cubicBezTo>
                <a:cubicBezTo>
                  <a:pt x="309033" y="237751"/>
                  <a:pt x="211813" y="395405"/>
                  <a:pt x="151378" y="563571"/>
                </a:cubicBezTo>
                <a:cubicBezTo>
                  <a:pt x="90943" y="731737"/>
                  <a:pt x="80433" y="892020"/>
                  <a:pt x="56785" y="1162661"/>
                </a:cubicBezTo>
                <a:cubicBezTo>
                  <a:pt x="33137" y="1433302"/>
                  <a:pt x="-22042" y="1898386"/>
                  <a:pt x="9489" y="2187420"/>
                </a:cubicBezTo>
                <a:cubicBezTo>
                  <a:pt x="41020" y="2476454"/>
                  <a:pt x="4234" y="2741841"/>
                  <a:pt x="245972" y="2896868"/>
                </a:cubicBezTo>
                <a:cubicBezTo>
                  <a:pt x="487710" y="3051896"/>
                  <a:pt x="981695" y="3078171"/>
                  <a:pt x="1459916" y="3117585"/>
                </a:cubicBezTo>
                <a:cubicBezTo>
                  <a:pt x="1938137" y="3156999"/>
                  <a:pt x="2655468" y="3143861"/>
                  <a:pt x="3115296" y="3133351"/>
                </a:cubicBezTo>
                <a:cubicBezTo>
                  <a:pt x="3575124" y="3122841"/>
                  <a:pt x="3966634" y="3128095"/>
                  <a:pt x="4218882" y="3054523"/>
                </a:cubicBezTo>
                <a:cubicBezTo>
                  <a:pt x="4471130" y="2980951"/>
                  <a:pt x="4547330" y="2938909"/>
                  <a:pt x="4628785" y="2691916"/>
                </a:cubicBezTo>
                <a:cubicBezTo>
                  <a:pt x="4710240" y="2444923"/>
                  <a:pt x="4715496" y="1940426"/>
                  <a:pt x="4707613" y="1572564"/>
                </a:cubicBezTo>
                <a:cubicBezTo>
                  <a:pt x="4699730" y="1204702"/>
                  <a:pt x="4678710" y="718599"/>
                  <a:pt x="4581489" y="484744"/>
                </a:cubicBezTo>
                <a:cubicBezTo>
                  <a:pt x="4484268" y="250889"/>
                  <a:pt x="4342379" y="248261"/>
                  <a:pt x="4124289" y="169433"/>
                </a:cubicBezTo>
                <a:cubicBezTo>
                  <a:pt x="3906199" y="90605"/>
                  <a:pt x="3543592" y="35426"/>
                  <a:pt x="3272951" y="11778"/>
                </a:cubicBezTo>
                <a:cubicBezTo>
                  <a:pt x="3002310" y="-11870"/>
                  <a:pt x="2839400" y="6523"/>
                  <a:pt x="2531972" y="11778"/>
                </a:cubicBez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8504" y="2852936"/>
            <a:ext cx="4199482" cy="108012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684805"/>
              </a:avLst>
            </a:prstTxWarp>
            <a:spAutoFit/>
          </a:bodyPr>
          <a:lstStyle/>
          <a:p>
            <a:pPr algn="ctr"/>
            <a:r>
              <a:rPr lang="ja-JP" altLang="en-US" sz="1400" dirty="0" smtClean="0">
                <a:solidFill>
                  <a:srgbClr val="0066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お金をさわった後は手を洗いましょう</a:t>
            </a:r>
            <a:endParaRPr lang="en-US" altLang="ja-JP" sz="1400" dirty="0" smtClean="0">
              <a:solidFill>
                <a:srgbClr val="0066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6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10.120.2.1\FileServer\01_診療部\15_心臓血管外科\3. 個人フォルダ\圓尾\☆COVID19\コロナ職員応援チーム\密接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412776"/>
            <a:ext cx="86943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72480" y="188640"/>
            <a:ext cx="5750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更衣室で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はマスクをはずしておしゃべりが盛り上がる場面もあります</a:t>
            </a:r>
            <a:endParaRPr lang="en-US" altLang="ja-JP" sz="1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仕事後は気が緩みがちですが気を付けましょう、のメッセージです</a:t>
            </a:r>
            <a:endParaRPr lang="en-US" altLang="ja-JP" sz="1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92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10.120.2.1\FileServer\01_診療部\15_心臓血管外科\3. 個人フォルダ\圓尾\☆COVID19\コロナ職員応援チーム\2メートル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28" r="2355" b="4532"/>
          <a:stretch/>
        </p:blipFill>
        <p:spPr bwMode="auto">
          <a:xfrm>
            <a:off x="22282" y="188640"/>
            <a:ext cx="986305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/>
          <p:cNvSpPr/>
          <p:nvPr/>
        </p:nvSpPr>
        <p:spPr>
          <a:xfrm>
            <a:off x="4350871" y="2734235"/>
            <a:ext cx="378759" cy="403412"/>
          </a:xfrm>
          <a:custGeom>
            <a:avLst/>
            <a:gdLst>
              <a:gd name="connsiteX0" fmla="*/ 8965 w 349624"/>
              <a:gd name="connsiteY0" fmla="*/ 0 h 403412"/>
              <a:gd name="connsiteX1" fmla="*/ 53788 w 349624"/>
              <a:gd name="connsiteY1" fmla="*/ 161365 h 403412"/>
              <a:gd name="connsiteX2" fmla="*/ 80683 w 349624"/>
              <a:gd name="connsiteY2" fmla="*/ 251012 h 403412"/>
              <a:gd name="connsiteX3" fmla="*/ 107577 w 349624"/>
              <a:gd name="connsiteY3" fmla="*/ 403412 h 403412"/>
              <a:gd name="connsiteX4" fmla="*/ 116541 w 349624"/>
              <a:gd name="connsiteY4" fmla="*/ 367553 h 403412"/>
              <a:gd name="connsiteX5" fmla="*/ 125506 w 349624"/>
              <a:gd name="connsiteY5" fmla="*/ 340659 h 403412"/>
              <a:gd name="connsiteX6" fmla="*/ 134471 w 349624"/>
              <a:gd name="connsiteY6" fmla="*/ 277906 h 403412"/>
              <a:gd name="connsiteX7" fmla="*/ 152400 w 349624"/>
              <a:gd name="connsiteY7" fmla="*/ 53789 h 403412"/>
              <a:gd name="connsiteX8" fmla="*/ 152400 w 349624"/>
              <a:gd name="connsiteY8" fmla="*/ 224118 h 403412"/>
              <a:gd name="connsiteX9" fmla="*/ 143436 w 349624"/>
              <a:gd name="connsiteY9" fmla="*/ 188259 h 403412"/>
              <a:gd name="connsiteX10" fmla="*/ 125506 w 349624"/>
              <a:gd name="connsiteY10" fmla="*/ 152400 h 403412"/>
              <a:gd name="connsiteX11" fmla="*/ 116541 w 349624"/>
              <a:gd name="connsiteY11" fmla="*/ 116541 h 403412"/>
              <a:gd name="connsiteX12" fmla="*/ 125506 w 349624"/>
              <a:gd name="connsiteY12" fmla="*/ 170330 h 403412"/>
              <a:gd name="connsiteX13" fmla="*/ 143436 w 349624"/>
              <a:gd name="connsiteY13" fmla="*/ 224118 h 403412"/>
              <a:gd name="connsiteX14" fmla="*/ 161365 w 349624"/>
              <a:gd name="connsiteY14" fmla="*/ 313765 h 403412"/>
              <a:gd name="connsiteX15" fmla="*/ 179294 w 349624"/>
              <a:gd name="connsiteY15" fmla="*/ 340659 h 403412"/>
              <a:gd name="connsiteX16" fmla="*/ 170330 w 349624"/>
              <a:gd name="connsiteY16" fmla="*/ 224118 h 403412"/>
              <a:gd name="connsiteX17" fmla="*/ 161365 w 349624"/>
              <a:gd name="connsiteY17" fmla="*/ 188259 h 403412"/>
              <a:gd name="connsiteX18" fmla="*/ 188259 w 349624"/>
              <a:gd name="connsiteY18" fmla="*/ 206189 h 403412"/>
              <a:gd name="connsiteX19" fmla="*/ 233083 w 349624"/>
              <a:gd name="connsiteY19" fmla="*/ 268941 h 403412"/>
              <a:gd name="connsiteX20" fmla="*/ 242047 w 349624"/>
              <a:gd name="connsiteY20" fmla="*/ 233083 h 403412"/>
              <a:gd name="connsiteX21" fmla="*/ 233083 w 349624"/>
              <a:gd name="connsiteY21" fmla="*/ 89647 h 403412"/>
              <a:gd name="connsiteX22" fmla="*/ 251012 w 349624"/>
              <a:gd name="connsiteY22" fmla="*/ 107577 h 403412"/>
              <a:gd name="connsiteX23" fmla="*/ 295836 w 349624"/>
              <a:gd name="connsiteY23" fmla="*/ 161365 h 403412"/>
              <a:gd name="connsiteX24" fmla="*/ 304800 w 349624"/>
              <a:gd name="connsiteY24" fmla="*/ 188259 h 403412"/>
              <a:gd name="connsiteX25" fmla="*/ 268941 w 349624"/>
              <a:gd name="connsiteY25" fmla="*/ 197224 h 403412"/>
              <a:gd name="connsiteX26" fmla="*/ 242047 w 349624"/>
              <a:gd name="connsiteY26" fmla="*/ 206189 h 403412"/>
              <a:gd name="connsiteX27" fmla="*/ 286871 w 349624"/>
              <a:gd name="connsiteY27" fmla="*/ 161365 h 403412"/>
              <a:gd name="connsiteX28" fmla="*/ 349624 w 349624"/>
              <a:gd name="connsiteY28" fmla="*/ 98612 h 403412"/>
              <a:gd name="connsiteX29" fmla="*/ 286871 w 349624"/>
              <a:gd name="connsiteY29" fmla="*/ 179294 h 403412"/>
              <a:gd name="connsiteX30" fmla="*/ 242047 w 349624"/>
              <a:gd name="connsiteY30" fmla="*/ 224118 h 403412"/>
              <a:gd name="connsiteX31" fmla="*/ 251012 w 349624"/>
              <a:gd name="connsiteY31" fmla="*/ 143436 h 403412"/>
              <a:gd name="connsiteX32" fmla="*/ 268941 w 349624"/>
              <a:gd name="connsiteY32" fmla="*/ 116541 h 403412"/>
              <a:gd name="connsiteX33" fmla="*/ 286871 w 349624"/>
              <a:gd name="connsiteY33" fmla="*/ 134471 h 403412"/>
              <a:gd name="connsiteX34" fmla="*/ 242047 w 349624"/>
              <a:gd name="connsiteY34" fmla="*/ 170330 h 403412"/>
              <a:gd name="connsiteX35" fmla="*/ 224118 w 349624"/>
              <a:gd name="connsiteY35" fmla="*/ 152400 h 403412"/>
              <a:gd name="connsiteX36" fmla="*/ 233083 w 349624"/>
              <a:gd name="connsiteY36" fmla="*/ 116541 h 403412"/>
              <a:gd name="connsiteX37" fmla="*/ 349624 w 349624"/>
              <a:gd name="connsiteY37" fmla="*/ 152400 h 403412"/>
              <a:gd name="connsiteX38" fmla="*/ 340659 w 349624"/>
              <a:gd name="connsiteY38" fmla="*/ 215153 h 403412"/>
              <a:gd name="connsiteX39" fmla="*/ 179294 w 349624"/>
              <a:gd name="connsiteY39" fmla="*/ 233083 h 403412"/>
              <a:gd name="connsiteX40" fmla="*/ 188259 w 349624"/>
              <a:gd name="connsiteY40" fmla="*/ 143436 h 403412"/>
              <a:gd name="connsiteX41" fmla="*/ 277906 w 349624"/>
              <a:gd name="connsiteY41" fmla="*/ 143436 h 403412"/>
              <a:gd name="connsiteX42" fmla="*/ 286871 w 349624"/>
              <a:gd name="connsiteY42" fmla="*/ 170330 h 403412"/>
              <a:gd name="connsiteX43" fmla="*/ 268941 w 349624"/>
              <a:gd name="connsiteY43" fmla="*/ 233083 h 403412"/>
              <a:gd name="connsiteX44" fmla="*/ 242047 w 349624"/>
              <a:gd name="connsiteY44" fmla="*/ 242047 h 403412"/>
              <a:gd name="connsiteX45" fmla="*/ 188259 w 349624"/>
              <a:gd name="connsiteY45" fmla="*/ 251012 h 403412"/>
              <a:gd name="connsiteX46" fmla="*/ 17930 w 349624"/>
              <a:gd name="connsiteY46" fmla="*/ 206189 h 403412"/>
              <a:gd name="connsiteX47" fmla="*/ 0 w 349624"/>
              <a:gd name="connsiteY47" fmla="*/ 188259 h 403412"/>
              <a:gd name="connsiteX48" fmla="*/ 26894 w 349624"/>
              <a:gd name="connsiteY48" fmla="*/ 170330 h 403412"/>
              <a:gd name="connsiteX49" fmla="*/ 188259 w 349624"/>
              <a:gd name="connsiteY49" fmla="*/ 161365 h 403412"/>
              <a:gd name="connsiteX50" fmla="*/ 197224 w 349624"/>
              <a:gd name="connsiteY50" fmla="*/ 197224 h 403412"/>
              <a:gd name="connsiteX51" fmla="*/ 215153 w 349624"/>
              <a:gd name="connsiteY51" fmla="*/ 251012 h 403412"/>
              <a:gd name="connsiteX52" fmla="*/ 188259 w 349624"/>
              <a:gd name="connsiteY52" fmla="*/ 259977 h 403412"/>
              <a:gd name="connsiteX53" fmla="*/ 233083 w 349624"/>
              <a:gd name="connsiteY53" fmla="*/ 206189 h 403412"/>
              <a:gd name="connsiteX54" fmla="*/ 215153 w 349624"/>
              <a:gd name="connsiteY54" fmla="*/ 242047 h 403412"/>
              <a:gd name="connsiteX55" fmla="*/ 170330 w 349624"/>
              <a:gd name="connsiteY55" fmla="*/ 286871 h 403412"/>
              <a:gd name="connsiteX56" fmla="*/ 152400 w 349624"/>
              <a:gd name="connsiteY56" fmla="*/ 268941 h 403412"/>
              <a:gd name="connsiteX57" fmla="*/ 143436 w 349624"/>
              <a:gd name="connsiteY57" fmla="*/ 233083 h 403412"/>
              <a:gd name="connsiteX58" fmla="*/ 125506 w 349624"/>
              <a:gd name="connsiteY58" fmla="*/ 251012 h 403412"/>
              <a:gd name="connsiteX59" fmla="*/ 107577 w 349624"/>
              <a:gd name="connsiteY59" fmla="*/ 277906 h 403412"/>
              <a:gd name="connsiteX60" fmla="*/ 125506 w 349624"/>
              <a:gd name="connsiteY60" fmla="*/ 251012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49624" h="403412">
                <a:moveTo>
                  <a:pt x="8965" y="0"/>
                </a:moveTo>
                <a:cubicBezTo>
                  <a:pt x="27852" y="56663"/>
                  <a:pt x="43295" y="98412"/>
                  <a:pt x="53788" y="161365"/>
                </a:cubicBezTo>
                <a:cubicBezTo>
                  <a:pt x="64950" y="228335"/>
                  <a:pt x="54624" y="198895"/>
                  <a:pt x="80683" y="251012"/>
                </a:cubicBezTo>
                <a:cubicBezTo>
                  <a:pt x="101117" y="373619"/>
                  <a:pt x="91482" y="322941"/>
                  <a:pt x="107577" y="403412"/>
                </a:cubicBezTo>
                <a:cubicBezTo>
                  <a:pt x="110565" y="391459"/>
                  <a:pt x="113156" y="379400"/>
                  <a:pt x="116541" y="367553"/>
                </a:cubicBezTo>
                <a:cubicBezTo>
                  <a:pt x="119137" y="358467"/>
                  <a:pt x="123653" y="349925"/>
                  <a:pt x="125506" y="340659"/>
                </a:cubicBezTo>
                <a:cubicBezTo>
                  <a:pt x="129650" y="319939"/>
                  <a:pt x="131850" y="298873"/>
                  <a:pt x="134471" y="277906"/>
                </a:cubicBezTo>
                <a:cubicBezTo>
                  <a:pt x="146945" y="178118"/>
                  <a:pt x="144902" y="173765"/>
                  <a:pt x="152400" y="53789"/>
                </a:cubicBezTo>
                <a:cubicBezTo>
                  <a:pt x="166305" y="123310"/>
                  <a:pt x="171496" y="128637"/>
                  <a:pt x="152400" y="224118"/>
                </a:cubicBezTo>
                <a:cubicBezTo>
                  <a:pt x="149984" y="236200"/>
                  <a:pt x="147762" y="199795"/>
                  <a:pt x="143436" y="188259"/>
                </a:cubicBezTo>
                <a:cubicBezTo>
                  <a:pt x="138744" y="175746"/>
                  <a:pt x="130199" y="164913"/>
                  <a:pt x="125506" y="152400"/>
                </a:cubicBezTo>
                <a:cubicBezTo>
                  <a:pt x="121180" y="140864"/>
                  <a:pt x="116541" y="104220"/>
                  <a:pt x="116541" y="116541"/>
                </a:cubicBezTo>
                <a:cubicBezTo>
                  <a:pt x="116541" y="134718"/>
                  <a:pt x="121097" y="152696"/>
                  <a:pt x="125506" y="170330"/>
                </a:cubicBezTo>
                <a:cubicBezTo>
                  <a:pt x="130090" y="188665"/>
                  <a:pt x="143436" y="224118"/>
                  <a:pt x="143436" y="224118"/>
                </a:cubicBezTo>
                <a:cubicBezTo>
                  <a:pt x="145459" y="236258"/>
                  <a:pt x="154069" y="296741"/>
                  <a:pt x="161365" y="313765"/>
                </a:cubicBezTo>
                <a:cubicBezTo>
                  <a:pt x="165609" y="323668"/>
                  <a:pt x="173318" y="331694"/>
                  <a:pt x="179294" y="340659"/>
                </a:cubicBezTo>
                <a:cubicBezTo>
                  <a:pt x="176306" y="301812"/>
                  <a:pt x="174882" y="262813"/>
                  <a:pt x="170330" y="224118"/>
                </a:cubicBezTo>
                <a:cubicBezTo>
                  <a:pt x="168890" y="211881"/>
                  <a:pt x="152653" y="196971"/>
                  <a:pt x="161365" y="188259"/>
                </a:cubicBezTo>
                <a:cubicBezTo>
                  <a:pt x="168984" y="180640"/>
                  <a:pt x="180640" y="198570"/>
                  <a:pt x="188259" y="206189"/>
                </a:cubicBezTo>
                <a:cubicBezTo>
                  <a:pt x="199378" y="217308"/>
                  <a:pt x="222903" y="253671"/>
                  <a:pt x="233083" y="268941"/>
                </a:cubicBezTo>
                <a:cubicBezTo>
                  <a:pt x="236071" y="256988"/>
                  <a:pt x="242047" y="245403"/>
                  <a:pt x="242047" y="233083"/>
                </a:cubicBezTo>
                <a:cubicBezTo>
                  <a:pt x="242047" y="185178"/>
                  <a:pt x="229670" y="137431"/>
                  <a:pt x="233083" y="89647"/>
                </a:cubicBezTo>
                <a:cubicBezTo>
                  <a:pt x="233685" y="81216"/>
                  <a:pt x="245732" y="100977"/>
                  <a:pt x="251012" y="107577"/>
                </a:cubicBezTo>
                <a:cubicBezTo>
                  <a:pt x="300926" y="169971"/>
                  <a:pt x="231960" y="97492"/>
                  <a:pt x="295836" y="161365"/>
                </a:cubicBezTo>
                <a:cubicBezTo>
                  <a:pt x="298824" y="170330"/>
                  <a:pt x="310470" y="180699"/>
                  <a:pt x="304800" y="188259"/>
                </a:cubicBezTo>
                <a:cubicBezTo>
                  <a:pt x="297407" y="198116"/>
                  <a:pt x="280788" y="193839"/>
                  <a:pt x="268941" y="197224"/>
                </a:cubicBezTo>
                <a:cubicBezTo>
                  <a:pt x="259855" y="199820"/>
                  <a:pt x="251012" y="203201"/>
                  <a:pt x="242047" y="206189"/>
                </a:cubicBezTo>
                <a:cubicBezTo>
                  <a:pt x="279900" y="149410"/>
                  <a:pt x="237066" y="206189"/>
                  <a:pt x="286871" y="161365"/>
                </a:cubicBezTo>
                <a:cubicBezTo>
                  <a:pt x="308859" y="141576"/>
                  <a:pt x="349624" y="98612"/>
                  <a:pt x="349624" y="98612"/>
                </a:cubicBezTo>
                <a:cubicBezTo>
                  <a:pt x="325128" y="172097"/>
                  <a:pt x="367499" y="58352"/>
                  <a:pt x="286871" y="179294"/>
                </a:cubicBezTo>
                <a:cubicBezTo>
                  <a:pt x="262965" y="215154"/>
                  <a:pt x="277906" y="200212"/>
                  <a:pt x="242047" y="224118"/>
                </a:cubicBezTo>
                <a:cubicBezTo>
                  <a:pt x="245035" y="197224"/>
                  <a:pt x="244449" y="169688"/>
                  <a:pt x="251012" y="143436"/>
                </a:cubicBezTo>
                <a:cubicBezTo>
                  <a:pt x="253625" y="132983"/>
                  <a:pt x="258488" y="119154"/>
                  <a:pt x="268941" y="116541"/>
                </a:cubicBezTo>
                <a:cubicBezTo>
                  <a:pt x="277141" y="114491"/>
                  <a:pt x="280894" y="128494"/>
                  <a:pt x="286871" y="134471"/>
                </a:cubicBezTo>
                <a:cubicBezTo>
                  <a:pt x="278554" y="159422"/>
                  <a:pt x="281149" y="176847"/>
                  <a:pt x="242047" y="170330"/>
                </a:cubicBezTo>
                <a:cubicBezTo>
                  <a:pt x="233710" y="168940"/>
                  <a:pt x="230094" y="158377"/>
                  <a:pt x="224118" y="152400"/>
                </a:cubicBezTo>
                <a:cubicBezTo>
                  <a:pt x="227106" y="140447"/>
                  <a:pt x="221130" y="119529"/>
                  <a:pt x="233083" y="116541"/>
                </a:cubicBezTo>
                <a:cubicBezTo>
                  <a:pt x="321123" y="94531"/>
                  <a:pt x="320339" y="108474"/>
                  <a:pt x="349624" y="152400"/>
                </a:cubicBezTo>
                <a:cubicBezTo>
                  <a:pt x="346636" y="173318"/>
                  <a:pt x="348507" y="195534"/>
                  <a:pt x="340659" y="215153"/>
                </a:cubicBezTo>
                <a:cubicBezTo>
                  <a:pt x="316281" y="276098"/>
                  <a:pt x="204942" y="234793"/>
                  <a:pt x="179294" y="233083"/>
                </a:cubicBezTo>
                <a:cubicBezTo>
                  <a:pt x="182282" y="203201"/>
                  <a:pt x="175832" y="170776"/>
                  <a:pt x="188259" y="143436"/>
                </a:cubicBezTo>
                <a:cubicBezTo>
                  <a:pt x="197677" y="122716"/>
                  <a:pt x="276987" y="143283"/>
                  <a:pt x="277906" y="143436"/>
                </a:cubicBezTo>
                <a:cubicBezTo>
                  <a:pt x="280894" y="152401"/>
                  <a:pt x="287811" y="160927"/>
                  <a:pt x="286871" y="170330"/>
                </a:cubicBezTo>
                <a:cubicBezTo>
                  <a:pt x="284706" y="191977"/>
                  <a:pt x="280471" y="214635"/>
                  <a:pt x="268941" y="233083"/>
                </a:cubicBezTo>
                <a:cubicBezTo>
                  <a:pt x="263933" y="241096"/>
                  <a:pt x="251272" y="239997"/>
                  <a:pt x="242047" y="242047"/>
                </a:cubicBezTo>
                <a:cubicBezTo>
                  <a:pt x="224303" y="245990"/>
                  <a:pt x="206188" y="248024"/>
                  <a:pt x="188259" y="251012"/>
                </a:cubicBezTo>
                <a:cubicBezTo>
                  <a:pt x="56036" y="241567"/>
                  <a:pt x="89862" y="267845"/>
                  <a:pt x="17930" y="206189"/>
                </a:cubicBezTo>
                <a:cubicBezTo>
                  <a:pt x="11513" y="200688"/>
                  <a:pt x="5977" y="194236"/>
                  <a:pt x="0" y="188259"/>
                </a:cubicBezTo>
                <a:cubicBezTo>
                  <a:pt x="8965" y="182283"/>
                  <a:pt x="17539" y="175675"/>
                  <a:pt x="26894" y="170330"/>
                </a:cubicBezTo>
                <a:cubicBezTo>
                  <a:pt x="92116" y="133060"/>
                  <a:pt x="75005" y="153275"/>
                  <a:pt x="188259" y="161365"/>
                </a:cubicBezTo>
                <a:cubicBezTo>
                  <a:pt x="191247" y="173318"/>
                  <a:pt x="193684" y="185423"/>
                  <a:pt x="197224" y="197224"/>
                </a:cubicBezTo>
                <a:cubicBezTo>
                  <a:pt x="202655" y="215326"/>
                  <a:pt x="215153" y="251012"/>
                  <a:pt x="215153" y="251012"/>
                </a:cubicBezTo>
                <a:cubicBezTo>
                  <a:pt x="206188" y="254000"/>
                  <a:pt x="191247" y="268942"/>
                  <a:pt x="188259" y="259977"/>
                </a:cubicBezTo>
                <a:cubicBezTo>
                  <a:pt x="179986" y="235160"/>
                  <a:pt x="220078" y="214859"/>
                  <a:pt x="233083" y="206189"/>
                </a:cubicBezTo>
                <a:cubicBezTo>
                  <a:pt x="227106" y="218142"/>
                  <a:pt x="223358" y="231498"/>
                  <a:pt x="215153" y="242047"/>
                </a:cubicBezTo>
                <a:cubicBezTo>
                  <a:pt x="202180" y="258726"/>
                  <a:pt x="170330" y="286871"/>
                  <a:pt x="170330" y="286871"/>
                </a:cubicBezTo>
                <a:cubicBezTo>
                  <a:pt x="164353" y="280894"/>
                  <a:pt x="156180" y="276501"/>
                  <a:pt x="152400" y="268941"/>
                </a:cubicBezTo>
                <a:cubicBezTo>
                  <a:pt x="146890" y="257921"/>
                  <a:pt x="153687" y="239917"/>
                  <a:pt x="143436" y="233083"/>
                </a:cubicBezTo>
                <a:cubicBezTo>
                  <a:pt x="136403" y="228395"/>
                  <a:pt x="130786" y="244412"/>
                  <a:pt x="125506" y="251012"/>
                </a:cubicBezTo>
                <a:cubicBezTo>
                  <a:pt x="118775" y="259425"/>
                  <a:pt x="113553" y="268941"/>
                  <a:pt x="107577" y="277906"/>
                </a:cubicBezTo>
                <a:cubicBezTo>
                  <a:pt x="95777" y="242507"/>
                  <a:pt x="89162" y="251012"/>
                  <a:pt x="125506" y="25101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3030070" y="4679373"/>
            <a:ext cx="229929" cy="182436"/>
          </a:xfrm>
          <a:custGeom>
            <a:avLst/>
            <a:gdLst>
              <a:gd name="connsiteX0" fmla="*/ 0 w 212242"/>
              <a:gd name="connsiteY0" fmla="*/ 62956 h 182436"/>
              <a:gd name="connsiteX1" fmla="*/ 35859 w 212242"/>
              <a:gd name="connsiteY1" fmla="*/ 107780 h 182436"/>
              <a:gd name="connsiteX2" fmla="*/ 53788 w 212242"/>
              <a:gd name="connsiteY2" fmla="*/ 80886 h 182436"/>
              <a:gd name="connsiteX3" fmla="*/ 71718 w 212242"/>
              <a:gd name="connsiteY3" fmla="*/ 116745 h 182436"/>
              <a:gd name="connsiteX4" fmla="*/ 98612 w 212242"/>
              <a:gd name="connsiteY4" fmla="*/ 71921 h 182436"/>
              <a:gd name="connsiteX5" fmla="*/ 116541 w 212242"/>
              <a:gd name="connsiteY5" fmla="*/ 98815 h 182436"/>
              <a:gd name="connsiteX6" fmla="*/ 80683 w 212242"/>
              <a:gd name="connsiteY6" fmla="*/ 71921 h 182436"/>
              <a:gd name="connsiteX7" fmla="*/ 89647 w 212242"/>
              <a:gd name="connsiteY7" fmla="*/ 107780 h 182436"/>
              <a:gd name="connsiteX8" fmla="*/ 98612 w 212242"/>
              <a:gd name="connsiteY8" fmla="*/ 134674 h 182436"/>
              <a:gd name="connsiteX9" fmla="*/ 107577 w 212242"/>
              <a:gd name="connsiteY9" fmla="*/ 107780 h 182436"/>
              <a:gd name="connsiteX10" fmla="*/ 98612 w 212242"/>
              <a:gd name="connsiteY10" fmla="*/ 53992 h 182436"/>
              <a:gd name="connsiteX11" fmla="*/ 125506 w 212242"/>
              <a:gd name="connsiteY11" fmla="*/ 80886 h 182436"/>
              <a:gd name="connsiteX12" fmla="*/ 143436 w 212242"/>
              <a:gd name="connsiteY12" fmla="*/ 107780 h 182436"/>
              <a:gd name="connsiteX13" fmla="*/ 71718 w 212242"/>
              <a:gd name="connsiteY13" fmla="*/ 98815 h 182436"/>
              <a:gd name="connsiteX14" fmla="*/ 116541 w 212242"/>
              <a:gd name="connsiteY14" fmla="*/ 89851 h 182436"/>
              <a:gd name="connsiteX15" fmla="*/ 206188 w 212242"/>
              <a:gd name="connsiteY15" fmla="*/ 80886 h 182436"/>
              <a:gd name="connsiteX16" fmla="*/ 98612 w 212242"/>
              <a:gd name="connsiteY16" fmla="*/ 89851 h 182436"/>
              <a:gd name="connsiteX17" fmla="*/ 89647 w 212242"/>
              <a:gd name="connsiteY17" fmla="*/ 36062 h 182436"/>
              <a:gd name="connsiteX18" fmla="*/ 98612 w 212242"/>
              <a:gd name="connsiteY18" fmla="*/ 62956 h 182436"/>
              <a:gd name="connsiteX19" fmla="*/ 125506 w 212242"/>
              <a:gd name="connsiteY19" fmla="*/ 71921 h 182436"/>
              <a:gd name="connsiteX20" fmla="*/ 80683 w 212242"/>
              <a:gd name="connsiteY20" fmla="*/ 36062 h 182436"/>
              <a:gd name="connsiteX21" fmla="*/ 26894 w 212242"/>
              <a:gd name="connsiteY21" fmla="*/ 18133 h 182436"/>
              <a:gd name="connsiteX22" fmla="*/ 35859 w 212242"/>
              <a:gd name="connsiteY22" fmla="*/ 18133 h 182436"/>
              <a:gd name="connsiteX23" fmla="*/ 107577 w 212242"/>
              <a:gd name="connsiteY23" fmla="*/ 45027 h 182436"/>
              <a:gd name="connsiteX24" fmla="*/ 80683 w 212242"/>
              <a:gd name="connsiteY24" fmla="*/ 62956 h 182436"/>
              <a:gd name="connsiteX25" fmla="*/ 98612 w 212242"/>
              <a:gd name="connsiteY25" fmla="*/ 80886 h 182436"/>
              <a:gd name="connsiteX26" fmla="*/ 116541 w 212242"/>
              <a:gd name="connsiteY26" fmla="*/ 107780 h 182436"/>
              <a:gd name="connsiteX27" fmla="*/ 134471 w 212242"/>
              <a:gd name="connsiteY27" fmla="*/ 125709 h 182436"/>
              <a:gd name="connsiteX28" fmla="*/ 179294 w 212242"/>
              <a:gd name="connsiteY28" fmla="*/ 170533 h 182436"/>
              <a:gd name="connsiteX29" fmla="*/ 206188 w 212242"/>
              <a:gd name="connsiteY29" fmla="*/ 170533 h 18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2242" h="182436">
                <a:moveTo>
                  <a:pt x="0" y="62956"/>
                </a:moveTo>
                <a:cubicBezTo>
                  <a:pt x="11953" y="77897"/>
                  <a:pt x="17707" y="101729"/>
                  <a:pt x="35859" y="107780"/>
                </a:cubicBezTo>
                <a:cubicBezTo>
                  <a:pt x="46080" y="111187"/>
                  <a:pt x="43336" y="78273"/>
                  <a:pt x="53788" y="80886"/>
                </a:cubicBezTo>
                <a:cubicBezTo>
                  <a:pt x="66753" y="84127"/>
                  <a:pt x="65741" y="104792"/>
                  <a:pt x="71718" y="116745"/>
                </a:cubicBezTo>
                <a:cubicBezTo>
                  <a:pt x="72772" y="113582"/>
                  <a:pt x="83468" y="68135"/>
                  <a:pt x="98612" y="71921"/>
                </a:cubicBezTo>
                <a:cubicBezTo>
                  <a:pt x="109064" y="74534"/>
                  <a:pt x="110565" y="89850"/>
                  <a:pt x="116541" y="98815"/>
                </a:cubicBezTo>
                <a:cubicBezTo>
                  <a:pt x="95205" y="34806"/>
                  <a:pt x="109095" y="29302"/>
                  <a:pt x="80683" y="71921"/>
                </a:cubicBezTo>
                <a:cubicBezTo>
                  <a:pt x="83671" y="83874"/>
                  <a:pt x="86262" y="95933"/>
                  <a:pt x="89647" y="107780"/>
                </a:cubicBezTo>
                <a:cubicBezTo>
                  <a:pt x="92243" y="116866"/>
                  <a:pt x="89162" y="134674"/>
                  <a:pt x="98612" y="134674"/>
                </a:cubicBezTo>
                <a:cubicBezTo>
                  <a:pt x="108062" y="134674"/>
                  <a:pt x="104589" y="116745"/>
                  <a:pt x="107577" y="107780"/>
                </a:cubicBezTo>
                <a:cubicBezTo>
                  <a:pt x="104589" y="89851"/>
                  <a:pt x="88530" y="69116"/>
                  <a:pt x="98612" y="53992"/>
                </a:cubicBezTo>
                <a:cubicBezTo>
                  <a:pt x="105644" y="43443"/>
                  <a:pt x="117390" y="71147"/>
                  <a:pt x="125506" y="80886"/>
                </a:cubicBezTo>
                <a:cubicBezTo>
                  <a:pt x="132404" y="89163"/>
                  <a:pt x="153657" y="104373"/>
                  <a:pt x="143436" y="107780"/>
                </a:cubicBezTo>
                <a:cubicBezTo>
                  <a:pt x="120580" y="115398"/>
                  <a:pt x="95624" y="101803"/>
                  <a:pt x="71718" y="98815"/>
                </a:cubicBezTo>
                <a:cubicBezTo>
                  <a:pt x="86659" y="95827"/>
                  <a:pt x="101438" y="91865"/>
                  <a:pt x="116541" y="89851"/>
                </a:cubicBezTo>
                <a:cubicBezTo>
                  <a:pt x="146309" y="85882"/>
                  <a:pt x="236219" y="80886"/>
                  <a:pt x="206188" y="80886"/>
                </a:cubicBezTo>
                <a:cubicBezTo>
                  <a:pt x="170205" y="80886"/>
                  <a:pt x="134471" y="86863"/>
                  <a:pt x="98612" y="89851"/>
                </a:cubicBezTo>
                <a:cubicBezTo>
                  <a:pt x="89601" y="80839"/>
                  <a:pt x="52934" y="54420"/>
                  <a:pt x="89647" y="36062"/>
                </a:cubicBezTo>
                <a:cubicBezTo>
                  <a:pt x="98099" y="31836"/>
                  <a:pt x="91930" y="56274"/>
                  <a:pt x="98612" y="62956"/>
                </a:cubicBezTo>
                <a:cubicBezTo>
                  <a:pt x="105294" y="69638"/>
                  <a:pt x="116541" y="68933"/>
                  <a:pt x="125506" y="71921"/>
                </a:cubicBezTo>
                <a:cubicBezTo>
                  <a:pt x="110565" y="59968"/>
                  <a:pt x="97481" y="45224"/>
                  <a:pt x="80683" y="36062"/>
                </a:cubicBezTo>
                <a:cubicBezTo>
                  <a:pt x="64091" y="27012"/>
                  <a:pt x="26894" y="18133"/>
                  <a:pt x="26894" y="18133"/>
                </a:cubicBezTo>
                <a:cubicBezTo>
                  <a:pt x="-7525" y="-16288"/>
                  <a:pt x="13242" y="6824"/>
                  <a:pt x="35859" y="18133"/>
                </a:cubicBezTo>
                <a:cubicBezTo>
                  <a:pt x="57291" y="28849"/>
                  <a:pt x="84305" y="37269"/>
                  <a:pt x="107577" y="45027"/>
                </a:cubicBezTo>
                <a:cubicBezTo>
                  <a:pt x="96268" y="135499"/>
                  <a:pt x="106230" y="139601"/>
                  <a:pt x="80683" y="62956"/>
                </a:cubicBezTo>
                <a:cubicBezTo>
                  <a:pt x="78010" y="54938"/>
                  <a:pt x="93332" y="74286"/>
                  <a:pt x="98612" y="80886"/>
                </a:cubicBezTo>
                <a:cubicBezTo>
                  <a:pt x="105342" y="89299"/>
                  <a:pt x="109810" y="99367"/>
                  <a:pt x="116541" y="107780"/>
                </a:cubicBezTo>
                <a:cubicBezTo>
                  <a:pt x="121821" y="114380"/>
                  <a:pt x="129191" y="119109"/>
                  <a:pt x="134471" y="125709"/>
                </a:cubicBezTo>
                <a:cubicBezTo>
                  <a:pt x="158378" y="155592"/>
                  <a:pt x="143434" y="152602"/>
                  <a:pt x="179294" y="170533"/>
                </a:cubicBezTo>
                <a:cubicBezTo>
                  <a:pt x="209023" y="185398"/>
                  <a:pt x="206188" y="187381"/>
                  <a:pt x="206188" y="17053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10.120.2.1\FileServer\01_診療部\15_心臓血管外科\3. 個人フォルダ\圓尾\☆COVID19\コロナ職員応援チーム\コロナ泣いてる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7" b="11101"/>
          <a:stretch/>
        </p:blipFill>
        <p:spPr bwMode="auto">
          <a:xfrm>
            <a:off x="2144688" y="2852936"/>
            <a:ext cx="2102122" cy="18884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\\10.120.2.1\FileServer\01_診療部\15_心臓血管外科\3. 個人フォルダ\圓尾\☆COVID19\コロナ職員応援チーム\コロナ手洗い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-2430" r="44406" b="11347"/>
          <a:stretch/>
        </p:blipFill>
        <p:spPr bwMode="auto">
          <a:xfrm>
            <a:off x="5241032" y="2852936"/>
            <a:ext cx="1824807" cy="18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1136576" y="692696"/>
            <a:ext cx="787908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コロナウイルス感染対策はとても大変です</a:t>
            </a:r>
            <a:endParaRPr kumimoji="1" lang="en-US" altLang="ja-JP" sz="2000" dirty="0" smtClean="0">
              <a:solidFill>
                <a:schemeClr val="accent5">
                  <a:lumMod val="7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気持ち</a:t>
            </a:r>
            <a:r>
              <a:rPr lang="ja-JP" altLang="en-US" sz="2000" dirty="0" smtClean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も</a:t>
            </a:r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滅入ってしまいます</a:t>
            </a:r>
            <a:r>
              <a:rPr lang="ja-JP" altLang="en-US" sz="2000" dirty="0" smtClean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が少しでも「ニコッ」とできるように</a:t>
            </a:r>
            <a:endParaRPr lang="en-US" altLang="ja-JP" sz="2000" dirty="0" smtClean="0">
              <a:solidFill>
                <a:schemeClr val="accent5">
                  <a:lumMod val="7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2000" dirty="0" smtClean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それぞれの現場に合った良い言葉をあしらってください</a:t>
            </a:r>
            <a:endParaRPr kumimoji="1" lang="en-US" altLang="ja-JP" sz="2000" dirty="0" smtClean="0">
              <a:solidFill>
                <a:schemeClr val="accent5">
                  <a:lumMod val="7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000" dirty="0" smtClean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どの図案もコピー・ペースト・変形　なんでも可です</a:t>
            </a:r>
            <a:endParaRPr lang="en-US" altLang="ja-JP" sz="2000" dirty="0" smtClean="0">
              <a:solidFill>
                <a:schemeClr val="accent5">
                  <a:lumMod val="7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000" dirty="0" smtClean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工夫して使用していただければ幸いです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20" y="4437112"/>
            <a:ext cx="1792240" cy="225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6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1">
              <a:lumMod val="65000"/>
            </a:schemeClr>
          </a:solidFill>
          <a:prstDash val="sysDot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238</Words>
  <Application>Microsoft Office PowerPoint</Application>
  <PresentationFormat>A4 210 x 297 mm</PresentationFormat>
  <Paragraphs>29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加古川中央市民病院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Windows ユーザー</cp:lastModifiedBy>
  <cp:revision>5</cp:revision>
  <dcterms:created xsi:type="dcterms:W3CDTF">2020-05-15T06:00:32Z</dcterms:created>
  <dcterms:modified xsi:type="dcterms:W3CDTF">2020-06-03T04:26:54Z</dcterms:modified>
</cp:coreProperties>
</file>